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drawings/drawing1.xml" ContentType="application/vnd.openxmlformats-officedocument.drawingml.chartshapes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8.xml" ContentType="application/vnd.openxmlformats-officedocument.presentationml.notesSlide+xml"/>
  <Override PartName="/ppt/charts/chart14.xml" ContentType="application/vnd.openxmlformats-officedocument.drawingml.chart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notesSlides/notesSlide10.xml" ContentType="application/vnd.openxmlformats-officedocument.presentationml.notesSlid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11.xml" ContentType="application/vnd.openxmlformats-officedocument.presentationml.notesSlide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notesSlides/notesSlide12.xml" ContentType="application/vnd.openxmlformats-officedocument.presentationml.notesSlide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notesSlides/notesSlide13.xml" ContentType="application/vnd.openxmlformats-officedocument.presentationml.notesSlide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notesSlides/notesSlide14.xml" ContentType="application/vnd.openxmlformats-officedocument.presentationml.notesSlid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8" r:id="rId5"/>
    <p:sldMasterId id="2147483780" r:id="rId6"/>
  </p:sldMasterIdLst>
  <p:notesMasterIdLst>
    <p:notesMasterId r:id="rId126"/>
  </p:notesMasterIdLst>
  <p:handoutMasterIdLst>
    <p:handoutMasterId r:id="rId127"/>
  </p:handoutMasterIdLst>
  <p:sldIdLst>
    <p:sldId id="405" r:id="rId7"/>
    <p:sldId id="398" r:id="rId8"/>
    <p:sldId id="399" r:id="rId9"/>
    <p:sldId id="267" r:id="rId10"/>
    <p:sldId id="400" r:id="rId11"/>
    <p:sldId id="322" r:id="rId12"/>
    <p:sldId id="403" r:id="rId13"/>
    <p:sldId id="332" r:id="rId14"/>
    <p:sldId id="434" r:id="rId15"/>
    <p:sldId id="391" r:id="rId16"/>
    <p:sldId id="269" r:id="rId17"/>
    <p:sldId id="270" r:id="rId18"/>
    <p:sldId id="337" r:id="rId19"/>
    <p:sldId id="282" r:id="rId20"/>
    <p:sldId id="402" r:id="rId21"/>
    <p:sldId id="321" r:id="rId22"/>
    <p:sldId id="401" r:id="rId23"/>
    <p:sldId id="329" r:id="rId24"/>
    <p:sldId id="330" r:id="rId25"/>
    <p:sldId id="418" r:id="rId26"/>
    <p:sldId id="411" r:id="rId27"/>
    <p:sldId id="420" r:id="rId28"/>
    <p:sldId id="326" r:id="rId29"/>
    <p:sldId id="272" r:id="rId30"/>
    <p:sldId id="429" r:id="rId31"/>
    <p:sldId id="341" r:id="rId32"/>
    <p:sldId id="342" r:id="rId33"/>
    <p:sldId id="344" r:id="rId34"/>
    <p:sldId id="346" r:id="rId35"/>
    <p:sldId id="347" r:id="rId36"/>
    <p:sldId id="348" r:id="rId37"/>
    <p:sldId id="343" r:id="rId38"/>
    <p:sldId id="396" r:id="rId39"/>
    <p:sldId id="423" r:id="rId40"/>
    <p:sldId id="430" r:id="rId41"/>
    <p:sldId id="431" r:id="rId42"/>
    <p:sldId id="432" r:id="rId43"/>
    <p:sldId id="433" r:id="rId44"/>
    <p:sldId id="426" r:id="rId45"/>
    <p:sldId id="394" r:id="rId46"/>
    <p:sldId id="393" r:id="rId47"/>
    <p:sldId id="428" r:id="rId48"/>
    <p:sldId id="422" r:id="rId49"/>
    <p:sldId id="287" r:id="rId50"/>
    <p:sldId id="288" r:id="rId51"/>
    <p:sldId id="289" r:id="rId52"/>
    <p:sldId id="290" r:id="rId53"/>
    <p:sldId id="292" r:id="rId54"/>
    <p:sldId id="291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412" r:id="rId80"/>
    <p:sldId id="413" r:id="rId81"/>
    <p:sldId id="414" r:id="rId82"/>
    <p:sldId id="415" r:id="rId83"/>
    <p:sldId id="416" r:id="rId84"/>
    <p:sldId id="417" r:id="rId85"/>
    <p:sldId id="410" r:id="rId86"/>
    <p:sldId id="386" r:id="rId87"/>
    <p:sldId id="388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89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408" r:id="rId123"/>
    <p:sldId id="409" r:id="rId124"/>
    <p:sldId id="425" r:id="rId125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5A"/>
    <a:srgbClr val="0000FF"/>
    <a:srgbClr val="FF9F9F"/>
    <a:srgbClr val="B4FEFC"/>
    <a:srgbClr val="FFFFB3"/>
    <a:srgbClr val="F1C283"/>
    <a:srgbClr val="FF7171"/>
    <a:srgbClr val="B8C5FA"/>
    <a:srgbClr val="FFB7B7"/>
    <a:srgbClr val="B2E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83546" autoAdjust="0"/>
  </p:normalViewPr>
  <p:slideViewPr>
    <p:cSldViewPr>
      <p:cViewPr>
        <p:scale>
          <a:sx n="70" d="100"/>
          <a:sy n="70" d="100"/>
        </p:scale>
        <p:origin x="-102" y="-6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viewProps" Target="viewProp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theme" Target="theme/theme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26" Type="http://schemas.openxmlformats.org/officeDocument/2006/relationships/slide" Target="slides/slide2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Chart%20in%20Microsoft%20PowerPoint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Projects\Churn%20Model\Churn%20Modeling%20201509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AM8383\Documents\Churn%20Model\Churn%20Modeling%20201509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1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2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341683506375862"/>
          <c:y val="5.2216426239974405E-2"/>
          <c:w val="0.84842670661742492"/>
          <c:h val="0.801201540381222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Sales!$M$2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-1.4749262536873156E-3"/>
                  <c:y val="-1.91256830601092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"/>
                  <c:y val="-2.1857923497267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Sales!$N$1:$P$1</c:f>
              <c:strCache>
                <c:ptCount val="3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</c:strCache>
            </c:strRef>
          </c:cat>
          <c:val>
            <c:numRef>
              <c:f>Sales!$N$2:$P$2</c:f>
              <c:numCache>
                <c:formatCode>_("$"* #,##0.00_);_("$"* \(#,##0.00\);_("$"* "-"??_);_(@_)</c:formatCode>
                <c:ptCount val="3"/>
                <c:pt idx="0">
                  <c:v>1892.8284090909131</c:v>
                </c:pt>
                <c:pt idx="1">
                  <c:v>1880.6434753962662</c:v>
                </c:pt>
                <c:pt idx="2">
                  <c:v>1626.2827723924938</c:v>
                </c:pt>
              </c:numCache>
            </c:numRef>
          </c:val>
        </c:ser>
        <c:ser>
          <c:idx val="1"/>
          <c:order val="1"/>
          <c:tx>
            <c:strRef>
              <c:f>Sales!$M$3</c:f>
              <c:strCache>
                <c:ptCount val="1"/>
                <c:pt idx="0">
                  <c:v>Non Churn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dLbls>
            <c:numFmt formatCode="&quot;$&quot;#,##0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Sales!$N$1:$P$1</c:f>
              <c:strCache>
                <c:ptCount val="3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</c:strCache>
            </c:strRef>
          </c:cat>
          <c:val>
            <c:numRef>
              <c:f>Sales!$N$3:$P$3</c:f>
              <c:numCache>
                <c:formatCode>_("$"* #,##0.00_);_("$"* \(#,##0.00\);_("$"* "-"??_);_(@_)</c:formatCode>
                <c:ptCount val="3"/>
                <c:pt idx="0">
                  <c:v>1571.2266772846588</c:v>
                </c:pt>
                <c:pt idx="1">
                  <c:v>1784.1228694109286</c:v>
                </c:pt>
                <c:pt idx="2">
                  <c:v>1232.8995383701601</c:v>
                </c:pt>
              </c:numCache>
            </c:numRef>
          </c:val>
        </c:ser>
        <c:ser>
          <c:idx val="2"/>
          <c:order val="2"/>
          <c:tx>
            <c:strRef>
              <c:f>Sales!$M$4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dLbl>
              <c:idx val="0"/>
              <c:layout>
                <c:manualLayout>
                  <c:x val="4.4247787610619468E-3"/>
                  <c:y val="-1.09289617486339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1.4749262536874238E-3"/>
                  <c:y val="-2.73224043715846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Sales!$N$1:$P$1</c:f>
              <c:strCache>
                <c:ptCount val="3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</c:strCache>
            </c:strRef>
          </c:cat>
          <c:val>
            <c:numRef>
              <c:f>Sales!$N$4:$P$4</c:f>
              <c:numCache>
                <c:formatCode>_("$"* #,##0.00_);_("$"* \(#,##0.00\);_("$"* "-"??_);_(@_)</c:formatCode>
                <c:ptCount val="3"/>
                <c:pt idx="0">
                  <c:v>1732.0275431877844</c:v>
                </c:pt>
                <c:pt idx="1">
                  <c:v>2725.3562245244711</c:v>
                </c:pt>
                <c:pt idx="2">
                  <c:v>1429.5911553813232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24485376"/>
        <c:axId val="224182848"/>
      </c:barChart>
      <c:catAx>
        <c:axId val="2244853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24182848"/>
        <c:crosses val="autoZero"/>
        <c:auto val="1"/>
        <c:lblAlgn val="ctr"/>
        <c:lblOffset val="100"/>
        <c:noMultiLvlLbl val="0"/>
      </c:catAx>
      <c:valAx>
        <c:axId val="22418284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>
                    <a:latin typeface="Calibri" pitchFamily="34" charset="0"/>
                    <a:cs typeface="Calibri" pitchFamily="34" charset="0"/>
                  </a:rPr>
                  <a:t>Average</a:t>
                </a:r>
                <a:r>
                  <a:rPr lang="en-US" sz="1600" baseline="0" dirty="0">
                    <a:latin typeface="Calibri" pitchFamily="34" charset="0"/>
                    <a:cs typeface="Calibri" pitchFamily="34" charset="0"/>
                  </a:rPr>
                  <a:t> Sales</a:t>
                </a:r>
                <a:endParaRPr lang="en-US" sz="160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3322270341207349"/>
            </c:manualLayout>
          </c:layout>
          <c:overlay val="0"/>
        </c:title>
        <c:numFmt formatCode="_(&quot;$&quot;* #,##0.00_);_(&quot;$&quot;* \(#,##0.00\);_(&quot;$&quot;* &quot;-&quot;??_);_(@_)" sourceLinked="1"/>
        <c:majorTickMark val="out"/>
        <c:minorTickMark val="none"/>
        <c:tickLblPos val="nextTo"/>
        <c:crossAx val="22448537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6855712726174718"/>
          <c:y val="0.93324039413106152"/>
          <c:w val="0.27940491951780366"/>
          <c:h val="4.9271761111828231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4005626139685301"/>
          <c:w val="1"/>
          <c:h val="0.31361138451443576"/>
        </c:manualLayout>
      </c:layout>
      <c:lineChart>
        <c:grouping val="standard"/>
        <c:varyColors val="0"/>
        <c:ser>
          <c:idx val="0"/>
          <c:order val="0"/>
          <c:tx>
            <c:strRef>
              <c:f>Summary_DATA!$P$90</c:f>
              <c:strCache>
                <c:ptCount val="1"/>
                <c:pt idx="0">
                  <c:v>Overall Average</c:v>
                </c:pt>
              </c:strCache>
            </c:strRef>
          </c:tx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cat>
            <c:strRef>
              <c:f>Summary_DATA!$K$91:$K$119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Summary_DATA!$P$91:$P$119</c:f>
              <c:numCache>
                <c:formatCode>0%</c:formatCode>
                <c:ptCount val="29"/>
                <c:pt idx="0">
                  <c:v>4.0248236510444124E-2</c:v>
                </c:pt>
                <c:pt idx="1">
                  <c:v>4.0248236510444124E-2</c:v>
                </c:pt>
                <c:pt idx="2">
                  <c:v>4.0248236510444124E-2</c:v>
                </c:pt>
                <c:pt idx="3">
                  <c:v>4.0248236510444124E-2</c:v>
                </c:pt>
                <c:pt idx="4">
                  <c:v>4.0248236510444124E-2</c:v>
                </c:pt>
                <c:pt idx="5">
                  <c:v>4.0248236510444124E-2</c:v>
                </c:pt>
                <c:pt idx="6">
                  <c:v>4.0248236510444124E-2</c:v>
                </c:pt>
                <c:pt idx="7">
                  <c:v>4.0248236510444124E-2</c:v>
                </c:pt>
                <c:pt idx="8">
                  <c:v>4.0248236510444124E-2</c:v>
                </c:pt>
                <c:pt idx="9">
                  <c:v>4.0248236510444124E-2</c:v>
                </c:pt>
                <c:pt idx="10">
                  <c:v>4.0248236510444124E-2</c:v>
                </c:pt>
                <c:pt idx="11">
                  <c:v>4.0248236510444124E-2</c:v>
                </c:pt>
                <c:pt idx="12">
                  <c:v>4.0248236510444124E-2</c:v>
                </c:pt>
                <c:pt idx="13">
                  <c:v>4.0248236510444124E-2</c:v>
                </c:pt>
                <c:pt idx="14">
                  <c:v>4.0248236510444124E-2</c:v>
                </c:pt>
                <c:pt idx="15">
                  <c:v>4.0248236510444124E-2</c:v>
                </c:pt>
                <c:pt idx="16">
                  <c:v>4.0248236510444124E-2</c:v>
                </c:pt>
                <c:pt idx="17">
                  <c:v>4.0248236510444124E-2</c:v>
                </c:pt>
                <c:pt idx="18">
                  <c:v>4.0248236510444124E-2</c:v>
                </c:pt>
                <c:pt idx="19">
                  <c:v>4.0248236510444124E-2</c:v>
                </c:pt>
                <c:pt idx="20">
                  <c:v>4.0248236510444124E-2</c:v>
                </c:pt>
                <c:pt idx="21">
                  <c:v>4.0248236510444124E-2</c:v>
                </c:pt>
                <c:pt idx="22">
                  <c:v>4.0248236510444124E-2</c:v>
                </c:pt>
                <c:pt idx="23">
                  <c:v>4.0248236510444124E-2</c:v>
                </c:pt>
                <c:pt idx="24">
                  <c:v>4.0248236510444124E-2</c:v>
                </c:pt>
                <c:pt idx="25">
                  <c:v>4.0248236510444124E-2</c:v>
                </c:pt>
                <c:pt idx="26">
                  <c:v>4.0248236510444124E-2</c:v>
                </c:pt>
                <c:pt idx="27">
                  <c:v>4.0248236510444124E-2</c:v>
                </c:pt>
                <c:pt idx="28">
                  <c:v>4.0248236510444124E-2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9164800"/>
        <c:axId val="247682688"/>
      </c:lineChart>
      <c:catAx>
        <c:axId val="249164800"/>
        <c:scaling>
          <c:orientation val="minMax"/>
        </c:scaling>
        <c:delete val="1"/>
        <c:axPos val="b"/>
        <c:majorTickMark val="out"/>
        <c:minorTickMark val="none"/>
        <c:tickLblPos val="nextTo"/>
        <c:crossAx val="247682688"/>
        <c:crosses val="autoZero"/>
        <c:auto val="1"/>
        <c:lblAlgn val="ctr"/>
        <c:lblOffset val="100"/>
        <c:noMultiLvlLbl val="0"/>
      </c:catAx>
      <c:valAx>
        <c:axId val="2476826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4916480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1.1574074074074073E-2"/>
          <c:y val="0.94199216123823615"/>
          <c:w val="0.97924631816856222"/>
          <c:h val="4.553905193668973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13478044974108"/>
          <c:y val="0.164323053368329"/>
          <c:w val="0.77611371213733416"/>
          <c:h val="0.618775153105861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PowerPoint]Summary_DATA'!$L$90</c:f>
              <c:strCache>
                <c:ptCount val="1"/>
                <c:pt idx="0">
                  <c:v>Sample 1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cat>
            <c:strRef>
              <c:f>'[Chart in Microsoft PowerPoint]Summary_DATA'!$K$91:$K$119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'[Chart in Microsoft PowerPoint]Summary_DATA'!$L$91:$L$119</c:f>
              <c:numCache>
                <c:formatCode>0.0%</c:formatCode>
                <c:ptCount val="29"/>
                <c:pt idx="0">
                  <c:v>3.6919040479760121E-2</c:v>
                </c:pt>
                <c:pt idx="1">
                  <c:v>3.2019704433497539E-2</c:v>
                </c:pt>
                <c:pt idx="2">
                  <c:v>3.2667876588021776E-2</c:v>
                </c:pt>
                <c:pt idx="3">
                  <c:v>4.7140986468790919E-2</c:v>
                </c:pt>
                <c:pt idx="4">
                  <c:v>2.7458492975734355E-2</c:v>
                </c:pt>
                <c:pt idx="5">
                  <c:v>4.409270774448841E-2</c:v>
                </c:pt>
                <c:pt idx="6">
                  <c:v>5.6282203725723345E-2</c:v>
                </c:pt>
                <c:pt idx="7">
                  <c:v>5.1724137931034482E-2</c:v>
                </c:pt>
                <c:pt idx="8">
                  <c:v>4.3582375478927203E-2</c:v>
                </c:pt>
                <c:pt idx="9">
                  <c:v>3.3764367816091954E-2</c:v>
                </c:pt>
                <c:pt idx="10">
                  <c:v>5.1129607609988109E-2</c:v>
                </c:pt>
                <c:pt idx="11">
                  <c:v>5.1724137931034482E-2</c:v>
                </c:pt>
                <c:pt idx="12">
                  <c:v>3.7636669470142978E-2</c:v>
                </c:pt>
                <c:pt idx="13">
                  <c:v>3.8061158100195183E-2</c:v>
                </c:pt>
                <c:pt idx="14">
                  <c:v>3.6306366047745356E-2</c:v>
                </c:pt>
                <c:pt idx="15">
                  <c:v>6.1422413793103446E-2</c:v>
                </c:pt>
                <c:pt idx="16">
                  <c:v>3.720508166969147E-2</c:v>
                </c:pt>
                <c:pt idx="17">
                  <c:v>2.9310344827586206E-2</c:v>
                </c:pt>
                <c:pt idx="18">
                  <c:v>3.8461538461538464E-2</c:v>
                </c:pt>
                <c:pt idx="19">
                  <c:v>4.1609195402298849E-2</c:v>
                </c:pt>
                <c:pt idx="20">
                  <c:v>4.1979010494752625E-2</c:v>
                </c:pt>
                <c:pt idx="21">
                  <c:v>3.3483258370814596E-2</c:v>
                </c:pt>
                <c:pt idx="22">
                  <c:v>2.6436781609195402E-2</c:v>
                </c:pt>
                <c:pt idx="23">
                  <c:v>2.7586206896551724E-2</c:v>
                </c:pt>
                <c:pt idx="24">
                  <c:v>5.2507836990595615E-2</c:v>
                </c:pt>
                <c:pt idx="25">
                  <c:v>2.8017241379310345E-2</c:v>
                </c:pt>
                <c:pt idx="26">
                  <c:v>4.4827586206896551E-2</c:v>
                </c:pt>
                <c:pt idx="27">
                  <c:v>2.7851458885941646E-2</c:v>
                </c:pt>
                <c:pt idx="28">
                  <c:v>2.2988505747126436E-2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9163776"/>
        <c:axId val="247613696"/>
      </c:barChart>
      <c:catAx>
        <c:axId val="2491637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247613696"/>
        <c:crosses val="autoZero"/>
        <c:auto val="1"/>
        <c:lblAlgn val="ctr"/>
        <c:lblOffset val="100"/>
        <c:noMultiLvlLbl val="0"/>
      </c:catAx>
      <c:valAx>
        <c:axId val="2476136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.0%" sourceLinked="1"/>
        <c:majorTickMark val="out"/>
        <c:minorTickMark val="none"/>
        <c:tickLblPos val="nextTo"/>
        <c:crossAx val="249163776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387032701993331"/>
          <c:y val="0.20598972003499563"/>
          <c:w val="0.75673405689153717"/>
          <c:h val="0.560548993875765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PowerPoint]Summary_DATA'!$M$90</c:f>
              <c:strCache>
                <c:ptCount val="1"/>
                <c:pt idx="0">
                  <c:v>Sample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cat>
            <c:strRef>
              <c:f>'[Chart in Microsoft PowerPoint]Summary_DATA'!$K$91:$K$119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'[Chart in Microsoft PowerPoint]Summary_DATA'!$M$91:$M$119</c:f>
              <c:numCache>
                <c:formatCode>0.0%</c:formatCode>
                <c:ptCount val="29"/>
                <c:pt idx="0">
                  <c:v>3.8244514106583069E-2</c:v>
                </c:pt>
                <c:pt idx="1">
                  <c:v>3.413793103448276E-2</c:v>
                </c:pt>
                <c:pt idx="2">
                  <c:v>3.2866379310344827E-2</c:v>
                </c:pt>
                <c:pt idx="3">
                  <c:v>4.062623860483551E-2</c:v>
                </c:pt>
                <c:pt idx="4">
                  <c:v>3.089080459770115E-2</c:v>
                </c:pt>
                <c:pt idx="5">
                  <c:v>5.2231237322515216E-2</c:v>
                </c:pt>
                <c:pt idx="6">
                  <c:v>4.8733286418015484E-2</c:v>
                </c:pt>
                <c:pt idx="7">
                  <c:v>3.6759921925829539E-2</c:v>
                </c:pt>
                <c:pt idx="8">
                  <c:v>5.6457065584854631E-2</c:v>
                </c:pt>
                <c:pt idx="9">
                  <c:v>3.3045977011494254E-2</c:v>
                </c:pt>
                <c:pt idx="10">
                  <c:v>5.0832342449464919E-2</c:v>
                </c:pt>
                <c:pt idx="11">
                  <c:v>4.3719211822660101E-2</c:v>
                </c:pt>
                <c:pt idx="12">
                  <c:v>4.4882320744389713E-2</c:v>
                </c:pt>
                <c:pt idx="13">
                  <c:v>4.2615484710474952E-2</c:v>
                </c:pt>
                <c:pt idx="14">
                  <c:v>4.2425416505230532E-2</c:v>
                </c:pt>
                <c:pt idx="15">
                  <c:v>5.0492610837438424E-2</c:v>
                </c:pt>
                <c:pt idx="16">
                  <c:v>3.8793103448275863E-2</c:v>
                </c:pt>
                <c:pt idx="17">
                  <c:v>3.6707452725250278E-2</c:v>
                </c:pt>
                <c:pt idx="18">
                  <c:v>5.2155172413793104E-2</c:v>
                </c:pt>
                <c:pt idx="19">
                  <c:v>4.0310830500242839E-2</c:v>
                </c:pt>
                <c:pt idx="20">
                  <c:v>4.0229885057471264E-2</c:v>
                </c:pt>
                <c:pt idx="21">
                  <c:v>2.6088929219600727E-2</c:v>
                </c:pt>
                <c:pt idx="22">
                  <c:v>2.9780564263322883E-2</c:v>
                </c:pt>
                <c:pt idx="23">
                  <c:v>3.7617554858934171E-2</c:v>
                </c:pt>
                <c:pt idx="24">
                  <c:v>2.9177718832891247E-2</c:v>
                </c:pt>
                <c:pt idx="25">
                  <c:v>3.2567049808429116E-2</c:v>
                </c:pt>
                <c:pt idx="26">
                  <c:v>6.0344827586206899E-2</c:v>
                </c:pt>
                <c:pt idx="27">
                  <c:v>3.2758620689655175E-2</c:v>
                </c:pt>
                <c:pt idx="28">
                  <c:v>5.1724137931034482E-2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9917952"/>
        <c:axId val="247614272"/>
      </c:barChart>
      <c:catAx>
        <c:axId val="24991795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247614272"/>
        <c:crosses val="autoZero"/>
        <c:auto val="1"/>
        <c:lblAlgn val="ctr"/>
        <c:lblOffset val="100"/>
        <c:noMultiLvlLbl val="0"/>
      </c:catAx>
      <c:valAx>
        <c:axId val="2476142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.0%" sourceLinked="1"/>
        <c:majorTickMark val="out"/>
        <c:minorTickMark val="none"/>
        <c:tickLblPos val="nextTo"/>
        <c:crossAx val="249917952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997410796623394"/>
          <c:y val="0.20756596214946821"/>
          <c:w val="0.74701993331914596"/>
          <c:h val="0.54139522033430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PowerPoint]Summary_DATA'!$N$90</c:f>
              <c:strCache>
                <c:ptCount val="1"/>
                <c:pt idx="0">
                  <c:v>Sample 3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'[Chart in Microsoft PowerPoint]Summary_DATA'!$K$91:$K$119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'[Chart in Microsoft PowerPoint]Summary_DATA'!$N$91:$N$119</c:f>
              <c:numCache>
                <c:formatCode>0.0%</c:formatCode>
                <c:ptCount val="29"/>
                <c:pt idx="0">
                  <c:v>4.5147529328119447E-2</c:v>
                </c:pt>
                <c:pt idx="1">
                  <c:v>3.6022167487684727E-2</c:v>
                </c:pt>
                <c:pt idx="2">
                  <c:v>3.9408866995073892E-2</c:v>
                </c:pt>
                <c:pt idx="3">
                  <c:v>3.5294117647058823E-2</c:v>
                </c:pt>
                <c:pt idx="4">
                  <c:v>3.793103448275862E-2</c:v>
                </c:pt>
                <c:pt idx="5">
                  <c:v>5.2709359605911332E-2</c:v>
                </c:pt>
                <c:pt idx="6">
                  <c:v>6.2474645030425963E-2</c:v>
                </c:pt>
                <c:pt idx="7">
                  <c:v>5.1129607609988109E-2</c:v>
                </c:pt>
                <c:pt idx="8">
                  <c:v>4.4200626959247646E-2</c:v>
                </c:pt>
                <c:pt idx="9">
                  <c:v>3.8923719958202714E-2</c:v>
                </c:pt>
                <c:pt idx="10">
                  <c:v>4.4380587484035762E-2</c:v>
                </c:pt>
                <c:pt idx="11">
                  <c:v>4.2692939244663386E-2</c:v>
                </c:pt>
                <c:pt idx="12">
                  <c:v>4.0044493882091213E-2</c:v>
                </c:pt>
                <c:pt idx="13">
                  <c:v>3.7426408746846086E-2</c:v>
                </c:pt>
                <c:pt idx="14">
                  <c:v>4.4170771756978651E-2</c:v>
                </c:pt>
                <c:pt idx="15">
                  <c:v>6.4367816091954022E-2</c:v>
                </c:pt>
                <c:pt idx="16">
                  <c:v>2.8376436781609195E-2</c:v>
                </c:pt>
                <c:pt idx="17">
                  <c:v>2.7958993476234855E-2</c:v>
                </c:pt>
                <c:pt idx="18">
                  <c:v>3.5517241379310345E-2</c:v>
                </c:pt>
                <c:pt idx="19">
                  <c:v>4.7945205479452052E-2</c:v>
                </c:pt>
                <c:pt idx="20">
                  <c:v>3.7766830870279149E-2</c:v>
                </c:pt>
                <c:pt idx="21">
                  <c:v>3.1072375899962108E-2</c:v>
                </c:pt>
                <c:pt idx="22">
                  <c:v>3.5496957403651115E-2</c:v>
                </c:pt>
                <c:pt idx="23">
                  <c:v>3.5303776683087026E-2</c:v>
                </c:pt>
                <c:pt idx="24">
                  <c:v>3.4482758620689655E-2</c:v>
                </c:pt>
                <c:pt idx="25">
                  <c:v>3.6637931034482756E-2</c:v>
                </c:pt>
                <c:pt idx="26">
                  <c:v>3.4482758620689655E-2</c:v>
                </c:pt>
                <c:pt idx="27">
                  <c:v>2.7093596059113302E-2</c:v>
                </c:pt>
                <c:pt idx="28">
                  <c:v>5.1724137931034482E-2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7253248"/>
        <c:axId val="247616000"/>
      </c:barChart>
      <c:catAx>
        <c:axId val="2672532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247616000"/>
        <c:crosses val="autoZero"/>
        <c:auto val="1"/>
        <c:lblAlgn val="ctr"/>
        <c:lblOffset val="100"/>
        <c:noMultiLvlLbl val="0"/>
      </c:catAx>
      <c:valAx>
        <c:axId val="2476160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.0%" sourceLinked="1"/>
        <c:majorTickMark val="out"/>
        <c:minorTickMark val="none"/>
        <c:tickLblPos val="nextTo"/>
        <c:crossAx val="267253248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549583475978542E-2"/>
          <c:y val="5.2858129575908276E-2"/>
          <c:w val="0.88850838753851413"/>
          <c:h val="0.73731201362987531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'[Chart in Microsoft PowerPoint]Summary_DATA'!$B$140</c:f>
              <c:strCache>
                <c:ptCount val="1"/>
                <c:pt idx="0">
                  <c:v>Sample 1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cat>
            <c:numRef>
              <c:f>'[Chart in Microsoft PowerPoint]Summary_DATA'!$A$141:$A$153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'[Chart in Microsoft PowerPoint]Summary_DATA'!$B$141:$B$153</c:f>
              <c:numCache>
                <c:formatCode>0.00%</c:formatCode>
                <c:ptCount val="13"/>
                <c:pt idx="0">
                  <c:v>0.63564781675017901</c:v>
                </c:pt>
                <c:pt idx="1">
                  <c:v>0.1889763779527559</c:v>
                </c:pt>
                <c:pt idx="2">
                  <c:v>8.3035075161059416E-2</c:v>
                </c:pt>
                <c:pt idx="3">
                  <c:v>4.4380816034359338E-2</c:v>
                </c:pt>
                <c:pt idx="4">
                  <c:v>1.9327129563350035E-2</c:v>
                </c:pt>
                <c:pt idx="5">
                  <c:v>1.1453113815318539E-2</c:v>
                </c:pt>
                <c:pt idx="6">
                  <c:v>7.1581961345740875E-3</c:v>
                </c:pt>
                <c:pt idx="7">
                  <c:v>5.0107372942018611E-3</c:v>
                </c:pt>
                <c:pt idx="8">
                  <c:v>1.4316392269148174E-3</c:v>
                </c:pt>
                <c:pt idx="9">
                  <c:v>1.4316392269148174E-3</c:v>
                </c:pt>
                <c:pt idx="10">
                  <c:v>0</c:v>
                </c:pt>
                <c:pt idx="11">
                  <c:v>1.4316392269148174E-3</c:v>
                </c:pt>
                <c:pt idx="12">
                  <c:v>7.158196134574087E-4</c:v>
                </c:pt>
              </c:numCache>
            </c:numRef>
          </c:val>
        </c:ser>
        <c:ser>
          <c:idx val="2"/>
          <c:order val="1"/>
          <c:tx>
            <c:strRef>
              <c:f>'[Chart in Microsoft PowerPoint]Summary_DATA'!$C$140</c:f>
              <c:strCache>
                <c:ptCount val="1"/>
                <c:pt idx="0">
                  <c:v>Sample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cat>
            <c:numRef>
              <c:f>'[Chart in Microsoft PowerPoint]Summary_DATA'!$A$141:$A$153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'[Chart in Microsoft PowerPoint]Summary_DATA'!$C$141:$C$153</c:f>
              <c:numCache>
                <c:formatCode>0.00%</c:formatCode>
                <c:ptCount val="13"/>
                <c:pt idx="0">
                  <c:v>0.609652235628105</c:v>
                </c:pt>
                <c:pt idx="1">
                  <c:v>0.18807665010645849</c:v>
                </c:pt>
                <c:pt idx="2">
                  <c:v>9.0134847409510291E-2</c:v>
                </c:pt>
                <c:pt idx="3">
                  <c:v>5.8197303051809791E-2</c:v>
                </c:pt>
                <c:pt idx="4">
                  <c:v>2.8388928317955996E-2</c:v>
                </c:pt>
                <c:pt idx="5">
                  <c:v>1.3484740951029099E-2</c:v>
                </c:pt>
                <c:pt idx="6">
                  <c:v>4.9680624556422996E-3</c:v>
                </c:pt>
                <c:pt idx="7">
                  <c:v>2.8388928317955998E-3</c:v>
                </c:pt>
                <c:pt idx="8">
                  <c:v>2.1291696238466998E-3</c:v>
                </c:pt>
                <c:pt idx="9">
                  <c:v>1.4194464158977999E-3</c:v>
                </c:pt>
                <c:pt idx="10">
                  <c:v>7.0972320794889996E-4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</c:ser>
        <c:ser>
          <c:idx val="3"/>
          <c:order val="2"/>
          <c:tx>
            <c:strRef>
              <c:f>'[Chart in Microsoft PowerPoint]Summary_DATA'!$D$140</c:f>
              <c:strCache>
                <c:ptCount val="1"/>
                <c:pt idx="0">
                  <c:v>Sample 3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numRef>
              <c:f>'[Chart in Microsoft PowerPoint]Summary_DATA'!$A$141:$A$153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'[Chart in Microsoft PowerPoint]Summary_DATA'!$D$141:$D$153</c:f>
              <c:numCache>
                <c:formatCode>0.00%</c:formatCode>
                <c:ptCount val="13"/>
                <c:pt idx="0">
                  <c:v>0.60798289379900217</c:v>
                </c:pt>
                <c:pt idx="1">
                  <c:v>0.18888096935138987</c:v>
                </c:pt>
                <c:pt idx="2">
                  <c:v>9.0520313613684955E-2</c:v>
                </c:pt>
                <c:pt idx="3">
                  <c:v>5.844618674269423E-2</c:v>
                </c:pt>
                <c:pt idx="4">
                  <c:v>2.851033499643621E-2</c:v>
                </c:pt>
                <c:pt idx="5">
                  <c:v>1.35424091233072E-2</c:v>
                </c:pt>
                <c:pt idx="6">
                  <c:v>4.9893086243763367E-3</c:v>
                </c:pt>
                <c:pt idx="7">
                  <c:v>2.851033499643621E-3</c:v>
                </c:pt>
                <c:pt idx="8">
                  <c:v>2.1382751247327157E-3</c:v>
                </c:pt>
                <c:pt idx="9">
                  <c:v>1.4255167498218105E-3</c:v>
                </c:pt>
                <c:pt idx="10">
                  <c:v>7.1275837491090524E-4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1396864"/>
        <c:axId val="224636864"/>
      </c:barChart>
      <c:catAx>
        <c:axId val="2313968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 b="0" dirty="0" smtClean="0"/>
                  <a:t>Number of</a:t>
                </a:r>
                <a:r>
                  <a:rPr lang="en-US" sz="1100" b="0" baseline="0" dirty="0" smtClean="0"/>
                  <a:t> </a:t>
                </a:r>
                <a:r>
                  <a:rPr lang="en-US" sz="1100" b="0" dirty="0" smtClean="0"/>
                  <a:t>Reengagements</a:t>
                </a:r>
                <a:endParaRPr lang="en-US" sz="1100" b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24636864"/>
        <c:crosses val="autoZero"/>
        <c:auto val="1"/>
        <c:lblAlgn val="ctr"/>
        <c:lblOffset val="100"/>
        <c:noMultiLvlLbl val="0"/>
      </c:catAx>
      <c:valAx>
        <c:axId val="2246368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Probability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of Reengagement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1.8840579710144929E-2"/>
              <c:y val="0.13787378551365292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crossAx val="23139686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'Pre Purch'!$C$24</c:f>
              <c:strCache>
                <c:ptCount val="1"/>
                <c:pt idx="0">
                  <c:v>Sample 3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'Pre Purch'!$C$25:$C$1433</c:f>
              <c:numCache>
                <c:formatCode>General</c:formatCode>
                <c:ptCount val="1409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6</c:v>
                </c:pt>
                <c:pt idx="7">
                  <c:v>2</c:v>
                </c:pt>
                <c:pt idx="8">
                  <c:v>6</c:v>
                </c:pt>
                <c:pt idx="9">
                  <c:v>0</c:v>
                </c:pt>
                <c:pt idx="10">
                  <c:v>3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2</c:v>
                </c:pt>
                <c:pt idx="15">
                  <c:v>2</c:v>
                </c:pt>
                <c:pt idx="16">
                  <c:v>7</c:v>
                </c:pt>
                <c:pt idx="17">
                  <c:v>8</c:v>
                </c:pt>
                <c:pt idx="18">
                  <c:v>11</c:v>
                </c:pt>
                <c:pt idx="19">
                  <c:v>3</c:v>
                </c:pt>
                <c:pt idx="20">
                  <c:v>0</c:v>
                </c:pt>
                <c:pt idx="21">
                  <c:v>5</c:v>
                </c:pt>
                <c:pt idx="22">
                  <c:v>0</c:v>
                </c:pt>
                <c:pt idx="23">
                  <c:v>0</c:v>
                </c:pt>
                <c:pt idx="24">
                  <c:v>10</c:v>
                </c:pt>
                <c:pt idx="25">
                  <c:v>9</c:v>
                </c:pt>
                <c:pt idx="26">
                  <c:v>0</c:v>
                </c:pt>
                <c:pt idx="27">
                  <c:v>7</c:v>
                </c:pt>
                <c:pt idx="28">
                  <c:v>7</c:v>
                </c:pt>
                <c:pt idx="29">
                  <c:v>0</c:v>
                </c:pt>
                <c:pt idx="30">
                  <c:v>7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12</c:v>
                </c:pt>
                <c:pt idx="36">
                  <c:v>6</c:v>
                </c:pt>
                <c:pt idx="37">
                  <c:v>5</c:v>
                </c:pt>
                <c:pt idx="38">
                  <c:v>3</c:v>
                </c:pt>
                <c:pt idx="39">
                  <c:v>3</c:v>
                </c:pt>
                <c:pt idx="40">
                  <c:v>0</c:v>
                </c:pt>
                <c:pt idx="41">
                  <c:v>7</c:v>
                </c:pt>
                <c:pt idx="42">
                  <c:v>0</c:v>
                </c:pt>
                <c:pt idx="43">
                  <c:v>4</c:v>
                </c:pt>
                <c:pt idx="44">
                  <c:v>0</c:v>
                </c:pt>
                <c:pt idx="45">
                  <c:v>2</c:v>
                </c:pt>
                <c:pt idx="46">
                  <c:v>0</c:v>
                </c:pt>
                <c:pt idx="47">
                  <c:v>0</c:v>
                </c:pt>
                <c:pt idx="48">
                  <c:v>3</c:v>
                </c:pt>
                <c:pt idx="49">
                  <c:v>0</c:v>
                </c:pt>
                <c:pt idx="50">
                  <c:v>0</c:v>
                </c:pt>
                <c:pt idx="51">
                  <c:v>9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4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5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4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6</c:v>
                </c:pt>
                <c:pt idx="72">
                  <c:v>0</c:v>
                </c:pt>
                <c:pt idx="73">
                  <c:v>0</c:v>
                </c:pt>
                <c:pt idx="74">
                  <c:v>9</c:v>
                </c:pt>
                <c:pt idx="75">
                  <c:v>5</c:v>
                </c:pt>
                <c:pt idx="76">
                  <c:v>0</c:v>
                </c:pt>
                <c:pt idx="77">
                  <c:v>2</c:v>
                </c:pt>
                <c:pt idx="78">
                  <c:v>3</c:v>
                </c:pt>
                <c:pt idx="79">
                  <c:v>0</c:v>
                </c:pt>
                <c:pt idx="80">
                  <c:v>0</c:v>
                </c:pt>
                <c:pt idx="81">
                  <c:v>2</c:v>
                </c:pt>
                <c:pt idx="82">
                  <c:v>0</c:v>
                </c:pt>
                <c:pt idx="83">
                  <c:v>6</c:v>
                </c:pt>
                <c:pt idx="84">
                  <c:v>2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1</c:v>
                </c:pt>
                <c:pt idx="91">
                  <c:v>3</c:v>
                </c:pt>
                <c:pt idx="92">
                  <c:v>6</c:v>
                </c:pt>
                <c:pt idx="93">
                  <c:v>0</c:v>
                </c:pt>
                <c:pt idx="94">
                  <c:v>2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3</c:v>
                </c:pt>
                <c:pt idx="100">
                  <c:v>0</c:v>
                </c:pt>
                <c:pt idx="101">
                  <c:v>13</c:v>
                </c:pt>
                <c:pt idx="102">
                  <c:v>8</c:v>
                </c:pt>
                <c:pt idx="103">
                  <c:v>0</c:v>
                </c:pt>
                <c:pt idx="104">
                  <c:v>0</c:v>
                </c:pt>
                <c:pt idx="105">
                  <c:v>4</c:v>
                </c:pt>
                <c:pt idx="106">
                  <c:v>1</c:v>
                </c:pt>
                <c:pt idx="107">
                  <c:v>2</c:v>
                </c:pt>
                <c:pt idx="108">
                  <c:v>0</c:v>
                </c:pt>
                <c:pt idx="109">
                  <c:v>6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5</c:v>
                </c:pt>
                <c:pt idx="116">
                  <c:v>4</c:v>
                </c:pt>
                <c:pt idx="117">
                  <c:v>2</c:v>
                </c:pt>
                <c:pt idx="118">
                  <c:v>0</c:v>
                </c:pt>
                <c:pt idx="119">
                  <c:v>2</c:v>
                </c:pt>
                <c:pt idx="120">
                  <c:v>4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</c:v>
                </c:pt>
                <c:pt idx="129">
                  <c:v>3</c:v>
                </c:pt>
                <c:pt idx="130">
                  <c:v>2</c:v>
                </c:pt>
                <c:pt idx="131">
                  <c:v>0</c:v>
                </c:pt>
                <c:pt idx="132">
                  <c:v>0</c:v>
                </c:pt>
                <c:pt idx="133">
                  <c:v>8</c:v>
                </c:pt>
                <c:pt idx="134">
                  <c:v>0</c:v>
                </c:pt>
                <c:pt idx="135">
                  <c:v>2</c:v>
                </c:pt>
                <c:pt idx="136">
                  <c:v>1</c:v>
                </c:pt>
                <c:pt idx="137">
                  <c:v>6</c:v>
                </c:pt>
                <c:pt idx="138">
                  <c:v>10</c:v>
                </c:pt>
                <c:pt idx="139">
                  <c:v>2</c:v>
                </c:pt>
                <c:pt idx="140">
                  <c:v>2</c:v>
                </c:pt>
                <c:pt idx="141">
                  <c:v>5</c:v>
                </c:pt>
                <c:pt idx="142">
                  <c:v>0</c:v>
                </c:pt>
                <c:pt idx="143">
                  <c:v>0</c:v>
                </c:pt>
                <c:pt idx="144">
                  <c:v>1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4</c:v>
                </c:pt>
                <c:pt idx="150">
                  <c:v>1</c:v>
                </c:pt>
                <c:pt idx="151">
                  <c:v>5</c:v>
                </c:pt>
                <c:pt idx="152">
                  <c:v>2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2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1</c:v>
                </c:pt>
                <c:pt idx="166">
                  <c:v>0</c:v>
                </c:pt>
                <c:pt idx="167">
                  <c:v>1</c:v>
                </c:pt>
                <c:pt idx="168">
                  <c:v>5</c:v>
                </c:pt>
                <c:pt idx="169">
                  <c:v>0</c:v>
                </c:pt>
                <c:pt idx="170">
                  <c:v>5</c:v>
                </c:pt>
                <c:pt idx="171">
                  <c:v>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8</c:v>
                </c:pt>
                <c:pt idx="176">
                  <c:v>0</c:v>
                </c:pt>
                <c:pt idx="177">
                  <c:v>6</c:v>
                </c:pt>
                <c:pt idx="178">
                  <c:v>0</c:v>
                </c:pt>
                <c:pt idx="179">
                  <c:v>2</c:v>
                </c:pt>
                <c:pt idx="180">
                  <c:v>4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2</c:v>
                </c:pt>
                <c:pt idx="186">
                  <c:v>0</c:v>
                </c:pt>
                <c:pt idx="187">
                  <c:v>0</c:v>
                </c:pt>
                <c:pt idx="188">
                  <c:v>6</c:v>
                </c:pt>
                <c:pt idx="189">
                  <c:v>4</c:v>
                </c:pt>
                <c:pt idx="190">
                  <c:v>0</c:v>
                </c:pt>
                <c:pt idx="191">
                  <c:v>5</c:v>
                </c:pt>
                <c:pt idx="192">
                  <c:v>12</c:v>
                </c:pt>
                <c:pt idx="193">
                  <c:v>7</c:v>
                </c:pt>
                <c:pt idx="194">
                  <c:v>0</c:v>
                </c:pt>
                <c:pt idx="195">
                  <c:v>5</c:v>
                </c:pt>
                <c:pt idx="196">
                  <c:v>0</c:v>
                </c:pt>
                <c:pt idx="197">
                  <c:v>0</c:v>
                </c:pt>
                <c:pt idx="198">
                  <c:v>3</c:v>
                </c:pt>
                <c:pt idx="199">
                  <c:v>0</c:v>
                </c:pt>
                <c:pt idx="200">
                  <c:v>2</c:v>
                </c:pt>
                <c:pt idx="201">
                  <c:v>0</c:v>
                </c:pt>
                <c:pt idx="202">
                  <c:v>6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3</c:v>
                </c:pt>
                <c:pt idx="208">
                  <c:v>0</c:v>
                </c:pt>
                <c:pt idx="209">
                  <c:v>5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1</c:v>
                </c:pt>
                <c:pt idx="219">
                  <c:v>0</c:v>
                </c:pt>
                <c:pt idx="220">
                  <c:v>0</c:v>
                </c:pt>
                <c:pt idx="221">
                  <c:v>12</c:v>
                </c:pt>
                <c:pt idx="222">
                  <c:v>0</c:v>
                </c:pt>
                <c:pt idx="223">
                  <c:v>8</c:v>
                </c:pt>
                <c:pt idx="224">
                  <c:v>7</c:v>
                </c:pt>
                <c:pt idx="225">
                  <c:v>6</c:v>
                </c:pt>
                <c:pt idx="226">
                  <c:v>1</c:v>
                </c:pt>
                <c:pt idx="227">
                  <c:v>1</c:v>
                </c:pt>
                <c:pt idx="228">
                  <c:v>0</c:v>
                </c:pt>
                <c:pt idx="229">
                  <c:v>3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4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1</c:v>
                </c:pt>
                <c:pt idx="241">
                  <c:v>0</c:v>
                </c:pt>
                <c:pt idx="242">
                  <c:v>11</c:v>
                </c:pt>
                <c:pt idx="243">
                  <c:v>0</c:v>
                </c:pt>
                <c:pt idx="244">
                  <c:v>0</c:v>
                </c:pt>
                <c:pt idx="245">
                  <c:v>2</c:v>
                </c:pt>
                <c:pt idx="246">
                  <c:v>3</c:v>
                </c:pt>
                <c:pt idx="247">
                  <c:v>0</c:v>
                </c:pt>
                <c:pt idx="248">
                  <c:v>7</c:v>
                </c:pt>
                <c:pt idx="249">
                  <c:v>4</c:v>
                </c:pt>
                <c:pt idx="250">
                  <c:v>0</c:v>
                </c:pt>
                <c:pt idx="251">
                  <c:v>6</c:v>
                </c:pt>
                <c:pt idx="252">
                  <c:v>0</c:v>
                </c:pt>
                <c:pt idx="253">
                  <c:v>4</c:v>
                </c:pt>
                <c:pt idx="254">
                  <c:v>10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4</c:v>
                </c:pt>
                <c:pt idx="260">
                  <c:v>10</c:v>
                </c:pt>
                <c:pt idx="261">
                  <c:v>0</c:v>
                </c:pt>
                <c:pt idx="262">
                  <c:v>1</c:v>
                </c:pt>
                <c:pt idx="263">
                  <c:v>3</c:v>
                </c:pt>
                <c:pt idx="264">
                  <c:v>2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3</c:v>
                </c:pt>
                <c:pt idx="270">
                  <c:v>2</c:v>
                </c:pt>
                <c:pt idx="271">
                  <c:v>16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1</c:v>
                </c:pt>
                <c:pt idx="277">
                  <c:v>10</c:v>
                </c:pt>
                <c:pt idx="278">
                  <c:v>0</c:v>
                </c:pt>
                <c:pt idx="279">
                  <c:v>17</c:v>
                </c:pt>
                <c:pt idx="280">
                  <c:v>5</c:v>
                </c:pt>
                <c:pt idx="281">
                  <c:v>2</c:v>
                </c:pt>
                <c:pt idx="282">
                  <c:v>1</c:v>
                </c:pt>
                <c:pt idx="283">
                  <c:v>4</c:v>
                </c:pt>
                <c:pt idx="284">
                  <c:v>0</c:v>
                </c:pt>
                <c:pt idx="285">
                  <c:v>1</c:v>
                </c:pt>
                <c:pt idx="286">
                  <c:v>0</c:v>
                </c:pt>
                <c:pt idx="287">
                  <c:v>3</c:v>
                </c:pt>
                <c:pt idx="288">
                  <c:v>0</c:v>
                </c:pt>
                <c:pt idx="289">
                  <c:v>5</c:v>
                </c:pt>
                <c:pt idx="290">
                  <c:v>1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2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4</c:v>
                </c:pt>
                <c:pt idx="301">
                  <c:v>0</c:v>
                </c:pt>
                <c:pt idx="302">
                  <c:v>0</c:v>
                </c:pt>
                <c:pt idx="303">
                  <c:v>8</c:v>
                </c:pt>
                <c:pt idx="304">
                  <c:v>0</c:v>
                </c:pt>
                <c:pt idx="305">
                  <c:v>0</c:v>
                </c:pt>
                <c:pt idx="306">
                  <c:v>1</c:v>
                </c:pt>
                <c:pt idx="307">
                  <c:v>0</c:v>
                </c:pt>
                <c:pt idx="308">
                  <c:v>3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4</c:v>
                </c:pt>
                <c:pt idx="315">
                  <c:v>3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5</c:v>
                </c:pt>
                <c:pt idx="320">
                  <c:v>4</c:v>
                </c:pt>
                <c:pt idx="321">
                  <c:v>0</c:v>
                </c:pt>
                <c:pt idx="322">
                  <c:v>2</c:v>
                </c:pt>
                <c:pt idx="323">
                  <c:v>0</c:v>
                </c:pt>
                <c:pt idx="324">
                  <c:v>3</c:v>
                </c:pt>
                <c:pt idx="325">
                  <c:v>0</c:v>
                </c:pt>
                <c:pt idx="326">
                  <c:v>2</c:v>
                </c:pt>
                <c:pt idx="327">
                  <c:v>0</c:v>
                </c:pt>
                <c:pt idx="328">
                  <c:v>0</c:v>
                </c:pt>
                <c:pt idx="329">
                  <c:v>9</c:v>
                </c:pt>
                <c:pt idx="330">
                  <c:v>10</c:v>
                </c:pt>
                <c:pt idx="331">
                  <c:v>0</c:v>
                </c:pt>
                <c:pt idx="332">
                  <c:v>3</c:v>
                </c:pt>
                <c:pt idx="333">
                  <c:v>2</c:v>
                </c:pt>
                <c:pt idx="334">
                  <c:v>4</c:v>
                </c:pt>
                <c:pt idx="335">
                  <c:v>9</c:v>
                </c:pt>
                <c:pt idx="336">
                  <c:v>4</c:v>
                </c:pt>
                <c:pt idx="337">
                  <c:v>0</c:v>
                </c:pt>
                <c:pt idx="338">
                  <c:v>0</c:v>
                </c:pt>
                <c:pt idx="339">
                  <c:v>8</c:v>
                </c:pt>
                <c:pt idx="340">
                  <c:v>0</c:v>
                </c:pt>
                <c:pt idx="341">
                  <c:v>3</c:v>
                </c:pt>
                <c:pt idx="342">
                  <c:v>0</c:v>
                </c:pt>
                <c:pt idx="343">
                  <c:v>0</c:v>
                </c:pt>
                <c:pt idx="344">
                  <c:v>7</c:v>
                </c:pt>
                <c:pt idx="345">
                  <c:v>1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2</c:v>
                </c:pt>
                <c:pt idx="351">
                  <c:v>6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5</c:v>
                </c:pt>
                <c:pt idx="356">
                  <c:v>0</c:v>
                </c:pt>
                <c:pt idx="357">
                  <c:v>6</c:v>
                </c:pt>
                <c:pt idx="358">
                  <c:v>6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5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2</c:v>
                </c:pt>
                <c:pt idx="367">
                  <c:v>6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6</c:v>
                </c:pt>
                <c:pt idx="372">
                  <c:v>0</c:v>
                </c:pt>
                <c:pt idx="373">
                  <c:v>0</c:v>
                </c:pt>
                <c:pt idx="374">
                  <c:v>4</c:v>
                </c:pt>
                <c:pt idx="375">
                  <c:v>0</c:v>
                </c:pt>
                <c:pt idx="376">
                  <c:v>0</c:v>
                </c:pt>
                <c:pt idx="377">
                  <c:v>3</c:v>
                </c:pt>
                <c:pt idx="378">
                  <c:v>14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7</c:v>
                </c:pt>
                <c:pt idx="383">
                  <c:v>0</c:v>
                </c:pt>
                <c:pt idx="384">
                  <c:v>5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3</c:v>
                </c:pt>
                <c:pt idx="390">
                  <c:v>9</c:v>
                </c:pt>
                <c:pt idx="391">
                  <c:v>0</c:v>
                </c:pt>
                <c:pt idx="392">
                  <c:v>3</c:v>
                </c:pt>
                <c:pt idx="393">
                  <c:v>0</c:v>
                </c:pt>
                <c:pt idx="394">
                  <c:v>8</c:v>
                </c:pt>
                <c:pt idx="395">
                  <c:v>0</c:v>
                </c:pt>
                <c:pt idx="396">
                  <c:v>0</c:v>
                </c:pt>
                <c:pt idx="397">
                  <c:v>9</c:v>
                </c:pt>
                <c:pt idx="398">
                  <c:v>7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3</c:v>
                </c:pt>
                <c:pt idx="405">
                  <c:v>0</c:v>
                </c:pt>
                <c:pt idx="406">
                  <c:v>3</c:v>
                </c:pt>
                <c:pt idx="407">
                  <c:v>0</c:v>
                </c:pt>
                <c:pt idx="408">
                  <c:v>11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3</c:v>
                </c:pt>
                <c:pt idx="415">
                  <c:v>0</c:v>
                </c:pt>
                <c:pt idx="416">
                  <c:v>5</c:v>
                </c:pt>
                <c:pt idx="417">
                  <c:v>0</c:v>
                </c:pt>
                <c:pt idx="418">
                  <c:v>3</c:v>
                </c:pt>
                <c:pt idx="419">
                  <c:v>10</c:v>
                </c:pt>
                <c:pt idx="420">
                  <c:v>0</c:v>
                </c:pt>
                <c:pt idx="421">
                  <c:v>1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8</c:v>
                </c:pt>
                <c:pt idx="427">
                  <c:v>13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4</c:v>
                </c:pt>
                <c:pt idx="433">
                  <c:v>0</c:v>
                </c:pt>
                <c:pt idx="434">
                  <c:v>3</c:v>
                </c:pt>
                <c:pt idx="435">
                  <c:v>0</c:v>
                </c:pt>
                <c:pt idx="436">
                  <c:v>8</c:v>
                </c:pt>
                <c:pt idx="437">
                  <c:v>1</c:v>
                </c:pt>
                <c:pt idx="438">
                  <c:v>2</c:v>
                </c:pt>
                <c:pt idx="439">
                  <c:v>0</c:v>
                </c:pt>
                <c:pt idx="440">
                  <c:v>1</c:v>
                </c:pt>
                <c:pt idx="441">
                  <c:v>0</c:v>
                </c:pt>
                <c:pt idx="442">
                  <c:v>0</c:v>
                </c:pt>
                <c:pt idx="443">
                  <c:v>6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2</c:v>
                </c:pt>
                <c:pt idx="449">
                  <c:v>8</c:v>
                </c:pt>
                <c:pt idx="450">
                  <c:v>6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4</c:v>
                </c:pt>
                <c:pt idx="458">
                  <c:v>0</c:v>
                </c:pt>
                <c:pt idx="459">
                  <c:v>0</c:v>
                </c:pt>
                <c:pt idx="460">
                  <c:v>2</c:v>
                </c:pt>
                <c:pt idx="461">
                  <c:v>0</c:v>
                </c:pt>
                <c:pt idx="462">
                  <c:v>0</c:v>
                </c:pt>
                <c:pt idx="463">
                  <c:v>8</c:v>
                </c:pt>
                <c:pt idx="464">
                  <c:v>4</c:v>
                </c:pt>
                <c:pt idx="465">
                  <c:v>0</c:v>
                </c:pt>
                <c:pt idx="466">
                  <c:v>3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11</c:v>
                </c:pt>
                <c:pt idx="471">
                  <c:v>0</c:v>
                </c:pt>
                <c:pt idx="472">
                  <c:v>5</c:v>
                </c:pt>
                <c:pt idx="473">
                  <c:v>0</c:v>
                </c:pt>
                <c:pt idx="474">
                  <c:v>4</c:v>
                </c:pt>
                <c:pt idx="475">
                  <c:v>0</c:v>
                </c:pt>
                <c:pt idx="476">
                  <c:v>0</c:v>
                </c:pt>
                <c:pt idx="477">
                  <c:v>2</c:v>
                </c:pt>
                <c:pt idx="478">
                  <c:v>0</c:v>
                </c:pt>
                <c:pt idx="479">
                  <c:v>0</c:v>
                </c:pt>
                <c:pt idx="480">
                  <c:v>14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7</c:v>
                </c:pt>
                <c:pt idx="486">
                  <c:v>0</c:v>
                </c:pt>
                <c:pt idx="487">
                  <c:v>5</c:v>
                </c:pt>
                <c:pt idx="488">
                  <c:v>2</c:v>
                </c:pt>
                <c:pt idx="489">
                  <c:v>2</c:v>
                </c:pt>
                <c:pt idx="490">
                  <c:v>3</c:v>
                </c:pt>
                <c:pt idx="491">
                  <c:v>6</c:v>
                </c:pt>
                <c:pt idx="492">
                  <c:v>4</c:v>
                </c:pt>
                <c:pt idx="493">
                  <c:v>3</c:v>
                </c:pt>
                <c:pt idx="494">
                  <c:v>0</c:v>
                </c:pt>
                <c:pt idx="495">
                  <c:v>2</c:v>
                </c:pt>
                <c:pt idx="496">
                  <c:v>6</c:v>
                </c:pt>
                <c:pt idx="497">
                  <c:v>0</c:v>
                </c:pt>
                <c:pt idx="498">
                  <c:v>3</c:v>
                </c:pt>
                <c:pt idx="499">
                  <c:v>0</c:v>
                </c:pt>
                <c:pt idx="500">
                  <c:v>4</c:v>
                </c:pt>
                <c:pt idx="501">
                  <c:v>8</c:v>
                </c:pt>
                <c:pt idx="502">
                  <c:v>4</c:v>
                </c:pt>
                <c:pt idx="503">
                  <c:v>7</c:v>
                </c:pt>
                <c:pt idx="504">
                  <c:v>4</c:v>
                </c:pt>
                <c:pt idx="505">
                  <c:v>3</c:v>
                </c:pt>
                <c:pt idx="506">
                  <c:v>0</c:v>
                </c:pt>
                <c:pt idx="507">
                  <c:v>0</c:v>
                </c:pt>
                <c:pt idx="508">
                  <c:v>2</c:v>
                </c:pt>
                <c:pt idx="509">
                  <c:v>5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11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2</c:v>
                </c:pt>
                <c:pt idx="520">
                  <c:v>2</c:v>
                </c:pt>
                <c:pt idx="521">
                  <c:v>5</c:v>
                </c:pt>
                <c:pt idx="522">
                  <c:v>0</c:v>
                </c:pt>
                <c:pt idx="523">
                  <c:v>5</c:v>
                </c:pt>
                <c:pt idx="524">
                  <c:v>7</c:v>
                </c:pt>
                <c:pt idx="525">
                  <c:v>4</c:v>
                </c:pt>
                <c:pt idx="526">
                  <c:v>0</c:v>
                </c:pt>
                <c:pt idx="527">
                  <c:v>0</c:v>
                </c:pt>
                <c:pt idx="528">
                  <c:v>4</c:v>
                </c:pt>
                <c:pt idx="529">
                  <c:v>6</c:v>
                </c:pt>
                <c:pt idx="530">
                  <c:v>5</c:v>
                </c:pt>
                <c:pt idx="531">
                  <c:v>6</c:v>
                </c:pt>
                <c:pt idx="532">
                  <c:v>4</c:v>
                </c:pt>
                <c:pt idx="533">
                  <c:v>0</c:v>
                </c:pt>
                <c:pt idx="534">
                  <c:v>3</c:v>
                </c:pt>
                <c:pt idx="535">
                  <c:v>3</c:v>
                </c:pt>
                <c:pt idx="536">
                  <c:v>4</c:v>
                </c:pt>
                <c:pt idx="537">
                  <c:v>0</c:v>
                </c:pt>
                <c:pt idx="538">
                  <c:v>0</c:v>
                </c:pt>
                <c:pt idx="539">
                  <c:v>4</c:v>
                </c:pt>
                <c:pt idx="540">
                  <c:v>0</c:v>
                </c:pt>
                <c:pt idx="541">
                  <c:v>7</c:v>
                </c:pt>
                <c:pt idx="542">
                  <c:v>1</c:v>
                </c:pt>
                <c:pt idx="543">
                  <c:v>7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6</c:v>
                </c:pt>
                <c:pt idx="548">
                  <c:v>0</c:v>
                </c:pt>
                <c:pt idx="549">
                  <c:v>3</c:v>
                </c:pt>
                <c:pt idx="550">
                  <c:v>2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6</c:v>
                </c:pt>
                <c:pt idx="558">
                  <c:v>0</c:v>
                </c:pt>
                <c:pt idx="559">
                  <c:v>6</c:v>
                </c:pt>
                <c:pt idx="560">
                  <c:v>0</c:v>
                </c:pt>
                <c:pt idx="561">
                  <c:v>3</c:v>
                </c:pt>
                <c:pt idx="562">
                  <c:v>2</c:v>
                </c:pt>
                <c:pt idx="563">
                  <c:v>2</c:v>
                </c:pt>
                <c:pt idx="564">
                  <c:v>3</c:v>
                </c:pt>
                <c:pt idx="565">
                  <c:v>0</c:v>
                </c:pt>
                <c:pt idx="566">
                  <c:v>0</c:v>
                </c:pt>
                <c:pt idx="567">
                  <c:v>1</c:v>
                </c:pt>
                <c:pt idx="568">
                  <c:v>0</c:v>
                </c:pt>
                <c:pt idx="569">
                  <c:v>7</c:v>
                </c:pt>
                <c:pt idx="570">
                  <c:v>5</c:v>
                </c:pt>
                <c:pt idx="571">
                  <c:v>0</c:v>
                </c:pt>
                <c:pt idx="572">
                  <c:v>0</c:v>
                </c:pt>
                <c:pt idx="573">
                  <c:v>14</c:v>
                </c:pt>
                <c:pt idx="574">
                  <c:v>0</c:v>
                </c:pt>
                <c:pt idx="575">
                  <c:v>4</c:v>
                </c:pt>
                <c:pt idx="576">
                  <c:v>0</c:v>
                </c:pt>
                <c:pt idx="577">
                  <c:v>6</c:v>
                </c:pt>
                <c:pt idx="578">
                  <c:v>0</c:v>
                </c:pt>
                <c:pt idx="579">
                  <c:v>13</c:v>
                </c:pt>
                <c:pt idx="580">
                  <c:v>3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2</c:v>
                </c:pt>
                <c:pt idx="586">
                  <c:v>0</c:v>
                </c:pt>
                <c:pt idx="587">
                  <c:v>5</c:v>
                </c:pt>
                <c:pt idx="588">
                  <c:v>6</c:v>
                </c:pt>
                <c:pt idx="589">
                  <c:v>2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6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6</c:v>
                </c:pt>
                <c:pt idx="598">
                  <c:v>0</c:v>
                </c:pt>
                <c:pt idx="599">
                  <c:v>3</c:v>
                </c:pt>
                <c:pt idx="600">
                  <c:v>2</c:v>
                </c:pt>
                <c:pt idx="601">
                  <c:v>0</c:v>
                </c:pt>
                <c:pt idx="602">
                  <c:v>0</c:v>
                </c:pt>
                <c:pt idx="603">
                  <c:v>6</c:v>
                </c:pt>
                <c:pt idx="604">
                  <c:v>0</c:v>
                </c:pt>
                <c:pt idx="605">
                  <c:v>0</c:v>
                </c:pt>
                <c:pt idx="606">
                  <c:v>2</c:v>
                </c:pt>
                <c:pt idx="607">
                  <c:v>0</c:v>
                </c:pt>
                <c:pt idx="608">
                  <c:v>0</c:v>
                </c:pt>
                <c:pt idx="609">
                  <c:v>5</c:v>
                </c:pt>
                <c:pt idx="610">
                  <c:v>0</c:v>
                </c:pt>
                <c:pt idx="611">
                  <c:v>10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4</c:v>
                </c:pt>
                <c:pt idx="618">
                  <c:v>2</c:v>
                </c:pt>
                <c:pt idx="619">
                  <c:v>8</c:v>
                </c:pt>
                <c:pt idx="620">
                  <c:v>7</c:v>
                </c:pt>
                <c:pt idx="621">
                  <c:v>1</c:v>
                </c:pt>
                <c:pt idx="622">
                  <c:v>4</c:v>
                </c:pt>
                <c:pt idx="623">
                  <c:v>7</c:v>
                </c:pt>
                <c:pt idx="624">
                  <c:v>6</c:v>
                </c:pt>
                <c:pt idx="625">
                  <c:v>3</c:v>
                </c:pt>
                <c:pt idx="626">
                  <c:v>7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2</c:v>
                </c:pt>
                <c:pt idx="633">
                  <c:v>4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1</c:v>
                </c:pt>
                <c:pt idx="638">
                  <c:v>2</c:v>
                </c:pt>
                <c:pt idx="639">
                  <c:v>0</c:v>
                </c:pt>
                <c:pt idx="640">
                  <c:v>0</c:v>
                </c:pt>
                <c:pt idx="641">
                  <c:v>4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3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4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3</c:v>
                </c:pt>
                <c:pt idx="660">
                  <c:v>10</c:v>
                </c:pt>
                <c:pt idx="661">
                  <c:v>8</c:v>
                </c:pt>
                <c:pt idx="662">
                  <c:v>0</c:v>
                </c:pt>
                <c:pt idx="663">
                  <c:v>4</c:v>
                </c:pt>
                <c:pt idx="664">
                  <c:v>2</c:v>
                </c:pt>
                <c:pt idx="665">
                  <c:v>0</c:v>
                </c:pt>
                <c:pt idx="666">
                  <c:v>0</c:v>
                </c:pt>
                <c:pt idx="667">
                  <c:v>3</c:v>
                </c:pt>
                <c:pt idx="668">
                  <c:v>0</c:v>
                </c:pt>
                <c:pt idx="669">
                  <c:v>5</c:v>
                </c:pt>
                <c:pt idx="670">
                  <c:v>0</c:v>
                </c:pt>
                <c:pt idx="671">
                  <c:v>3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10</c:v>
                </c:pt>
                <c:pt idx="679">
                  <c:v>0</c:v>
                </c:pt>
                <c:pt idx="680">
                  <c:v>0</c:v>
                </c:pt>
                <c:pt idx="681">
                  <c:v>5</c:v>
                </c:pt>
                <c:pt idx="682">
                  <c:v>5</c:v>
                </c:pt>
                <c:pt idx="683">
                  <c:v>3</c:v>
                </c:pt>
                <c:pt idx="684">
                  <c:v>0</c:v>
                </c:pt>
                <c:pt idx="685">
                  <c:v>0</c:v>
                </c:pt>
                <c:pt idx="686">
                  <c:v>10</c:v>
                </c:pt>
                <c:pt idx="687">
                  <c:v>0</c:v>
                </c:pt>
                <c:pt idx="688">
                  <c:v>0</c:v>
                </c:pt>
                <c:pt idx="689">
                  <c:v>9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2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3</c:v>
                </c:pt>
                <c:pt idx="701">
                  <c:v>8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9</c:v>
                </c:pt>
                <c:pt idx="706">
                  <c:v>0</c:v>
                </c:pt>
                <c:pt idx="707">
                  <c:v>7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3</c:v>
                </c:pt>
                <c:pt idx="724">
                  <c:v>9</c:v>
                </c:pt>
                <c:pt idx="725">
                  <c:v>0</c:v>
                </c:pt>
                <c:pt idx="726">
                  <c:v>0</c:v>
                </c:pt>
                <c:pt idx="727">
                  <c:v>3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2</c:v>
                </c:pt>
                <c:pt idx="733">
                  <c:v>2</c:v>
                </c:pt>
                <c:pt idx="734">
                  <c:v>0</c:v>
                </c:pt>
                <c:pt idx="735">
                  <c:v>0</c:v>
                </c:pt>
                <c:pt idx="736">
                  <c:v>6</c:v>
                </c:pt>
                <c:pt idx="737">
                  <c:v>9</c:v>
                </c:pt>
                <c:pt idx="738">
                  <c:v>0</c:v>
                </c:pt>
                <c:pt idx="739">
                  <c:v>7</c:v>
                </c:pt>
                <c:pt idx="740">
                  <c:v>0</c:v>
                </c:pt>
                <c:pt idx="741">
                  <c:v>4</c:v>
                </c:pt>
                <c:pt idx="742">
                  <c:v>1</c:v>
                </c:pt>
                <c:pt idx="743">
                  <c:v>2</c:v>
                </c:pt>
                <c:pt idx="744">
                  <c:v>3</c:v>
                </c:pt>
                <c:pt idx="745">
                  <c:v>4</c:v>
                </c:pt>
                <c:pt idx="746">
                  <c:v>8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4</c:v>
                </c:pt>
                <c:pt idx="753">
                  <c:v>4</c:v>
                </c:pt>
                <c:pt idx="754">
                  <c:v>0</c:v>
                </c:pt>
                <c:pt idx="755">
                  <c:v>5</c:v>
                </c:pt>
                <c:pt idx="756">
                  <c:v>13</c:v>
                </c:pt>
                <c:pt idx="757">
                  <c:v>0</c:v>
                </c:pt>
                <c:pt idx="758">
                  <c:v>11</c:v>
                </c:pt>
                <c:pt idx="759">
                  <c:v>0</c:v>
                </c:pt>
                <c:pt idx="760">
                  <c:v>0</c:v>
                </c:pt>
                <c:pt idx="761">
                  <c:v>3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11</c:v>
                </c:pt>
                <c:pt idx="766">
                  <c:v>11</c:v>
                </c:pt>
                <c:pt idx="767">
                  <c:v>0</c:v>
                </c:pt>
                <c:pt idx="768">
                  <c:v>0</c:v>
                </c:pt>
                <c:pt idx="769">
                  <c:v>2</c:v>
                </c:pt>
                <c:pt idx="770">
                  <c:v>7</c:v>
                </c:pt>
                <c:pt idx="771">
                  <c:v>4</c:v>
                </c:pt>
                <c:pt idx="772">
                  <c:v>0</c:v>
                </c:pt>
                <c:pt idx="773">
                  <c:v>0</c:v>
                </c:pt>
                <c:pt idx="774">
                  <c:v>6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4</c:v>
                </c:pt>
                <c:pt idx="781">
                  <c:v>0</c:v>
                </c:pt>
                <c:pt idx="782">
                  <c:v>0</c:v>
                </c:pt>
                <c:pt idx="783">
                  <c:v>1</c:v>
                </c:pt>
                <c:pt idx="784">
                  <c:v>3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5</c:v>
                </c:pt>
                <c:pt idx="789">
                  <c:v>3</c:v>
                </c:pt>
                <c:pt idx="790">
                  <c:v>2</c:v>
                </c:pt>
                <c:pt idx="791">
                  <c:v>0</c:v>
                </c:pt>
                <c:pt idx="792">
                  <c:v>0</c:v>
                </c:pt>
                <c:pt idx="793">
                  <c:v>8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5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7</c:v>
                </c:pt>
                <c:pt idx="803">
                  <c:v>2</c:v>
                </c:pt>
                <c:pt idx="804">
                  <c:v>0</c:v>
                </c:pt>
                <c:pt idx="805">
                  <c:v>0</c:v>
                </c:pt>
                <c:pt idx="806">
                  <c:v>4</c:v>
                </c:pt>
                <c:pt idx="807">
                  <c:v>0</c:v>
                </c:pt>
                <c:pt idx="808">
                  <c:v>2</c:v>
                </c:pt>
                <c:pt idx="809">
                  <c:v>4</c:v>
                </c:pt>
                <c:pt idx="810">
                  <c:v>0</c:v>
                </c:pt>
                <c:pt idx="811">
                  <c:v>0</c:v>
                </c:pt>
                <c:pt idx="812">
                  <c:v>4</c:v>
                </c:pt>
                <c:pt idx="813">
                  <c:v>0</c:v>
                </c:pt>
                <c:pt idx="814">
                  <c:v>8</c:v>
                </c:pt>
                <c:pt idx="815">
                  <c:v>0</c:v>
                </c:pt>
                <c:pt idx="816">
                  <c:v>0</c:v>
                </c:pt>
                <c:pt idx="817">
                  <c:v>2</c:v>
                </c:pt>
                <c:pt idx="818">
                  <c:v>0</c:v>
                </c:pt>
                <c:pt idx="819">
                  <c:v>0</c:v>
                </c:pt>
                <c:pt idx="820">
                  <c:v>4</c:v>
                </c:pt>
                <c:pt idx="821">
                  <c:v>0</c:v>
                </c:pt>
                <c:pt idx="822">
                  <c:v>1</c:v>
                </c:pt>
                <c:pt idx="823">
                  <c:v>0</c:v>
                </c:pt>
                <c:pt idx="824">
                  <c:v>5</c:v>
                </c:pt>
                <c:pt idx="825">
                  <c:v>13</c:v>
                </c:pt>
                <c:pt idx="826">
                  <c:v>5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3</c:v>
                </c:pt>
                <c:pt idx="832">
                  <c:v>0</c:v>
                </c:pt>
                <c:pt idx="833">
                  <c:v>1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2</c:v>
                </c:pt>
                <c:pt idx="843">
                  <c:v>8</c:v>
                </c:pt>
                <c:pt idx="844">
                  <c:v>10</c:v>
                </c:pt>
                <c:pt idx="845">
                  <c:v>0</c:v>
                </c:pt>
                <c:pt idx="846">
                  <c:v>3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5</c:v>
                </c:pt>
                <c:pt idx="852">
                  <c:v>0</c:v>
                </c:pt>
                <c:pt idx="853">
                  <c:v>3</c:v>
                </c:pt>
                <c:pt idx="854">
                  <c:v>4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6</c:v>
                </c:pt>
                <c:pt idx="859">
                  <c:v>0</c:v>
                </c:pt>
                <c:pt idx="860">
                  <c:v>0</c:v>
                </c:pt>
                <c:pt idx="861">
                  <c:v>3</c:v>
                </c:pt>
                <c:pt idx="862">
                  <c:v>1</c:v>
                </c:pt>
                <c:pt idx="863">
                  <c:v>0</c:v>
                </c:pt>
                <c:pt idx="864">
                  <c:v>2</c:v>
                </c:pt>
                <c:pt idx="865">
                  <c:v>7</c:v>
                </c:pt>
                <c:pt idx="866">
                  <c:v>0</c:v>
                </c:pt>
                <c:pt idx="867">
                  <c:v>2</c:v>
                </c:pt>
                <c:pt idx="868">
                  <c:v>0</c:v>
                </c:pt>
                <c:pt idx="869">
                  <c:v>3</c:v>
                </c:pt>
                <c:pt idx="870">
                  <c:v>0</c:v>
                </c:pt>
                <c:pt idx="871">
                  <c:v>0</c:v>
                </c:pt>
                <c:pt idx="872">
                  <c:v>2</c:v>
                </c:pt>
                <c:pt idx="873">
                  <c:v>0</c:v>
                </c:pt>
                <c:pt idx="874">
                  <c:v>4</c:v>
                </c:pt>
                <c:pt idx="875">
                  <c:v>6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7</c:v>
                </c:pt>
                <c:pt idx="883">
                  <c:v>1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7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2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2</c:v>
                </c:pt>
                <c:pt idx="897">
                  <c:v>0</c:v>
                </c:pt>
                <c:pt idx="898">
                  <c:v>3</c:v>
                </c:pt>
                <c:pt idx="899">
                  <c:v>0</c:v>
                </c:pt>
                <c:pt idx="900">
                  <c:v>0</c:v>
                </c:pt>
                <c:pt idx="901">
                  <c:v>7</c:v>
                </c:pt>
                <c:pt idx="902">
                  <c:v>2</c:v>
                </c:pt>
                <c:pt idx="903">
                  <c:v>2</c:v>
                </c:pt>
                <c:pt idx="904">
                  <c:v>0</c:v>
                </c:pt>
                <c:pt idx="905">
                  <c:v>0</c:v>
                </c:pt>
                <c:pt idx="906">
                  <c:v>6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6</c:v>
                </c:pt>
                <c:pt idx="911">
                  <c:v>5</c:v>
                </c:pt>
                <c:pt idx="912">
                  <c:v>0</c:v>
                </c:pt>
                <c:pt idx="913">
                  <c:v>0</c:v>
                </c:pt>
                <c:pt idx="914">
                  <c:v>2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7</c:v>
                </c:pt>
                <c:pt idx="919">
                  <c:v>6</c:v>
                </c:pt>
                <c:pt idx="920">
                  <c:v>0</c:v>
                </c:pt>
                <c:pt idx="921">
                  <c:v>4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2</c:v>
                </c:pt>
                <c:pt idx="926">
                  <c:v>0</c:v>
                </c:pt>
                <c:pt idx="927">
                  <c:v>11</c:v>
                </c:pt>
                <c:pt idx="928">
                  <c:v>0</c:v>
                </c:pt>
                <c:pt idx="929">
                  <c:v>12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5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5</c:v>
                </c:pt>
                <c:pt idx="941">
                  <c:v>0</c:v>
                </c:pt>
                <c:pt idx="942">
                  <c:v>12</c:v>
                </c:pt>
                <c:pt idx="943">
                  <c:v>0</c:v>
                </c:pt>
                <c:pt idx="944">
                  <c:v>2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3</c:v>
                </c:pt>
                <c:pt idx="952">
                  <c:v>7</c:v>
                </c:pt>
                <c:pt idx="953">
                  <c:v>3</c:v>
                </c:pt>
                <c:pt idx="954">
                  <c:v>3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8</c:v>
                </c:pt>
                <c:pt idx="960">
                  <c:v>0</c:v>
                </c:pt>
                <c:pt idx="961">
                  <c:v>0</c:v>
                </c:pt>
                <c:pt idx="962">
                  <c:v>8</c:v>
                </c:pt>
                <c:pt idx="963">
                  <c:v>2</c:v>
                </c:pt>
                <c:pt idx="964">
                  <c:v>0</c:v>
                </c:pt>
                <c:pt idx="965">
                  <c:v>0</c:v>
                </c:pt>
                <c:pt idx="966">
                  <c:v>4</c:v>
                </c:pt>
                <c:pt idx="967">
                  <c:v>2</c:v>
                </c:pt>
                <c:pt idx="968">
                  <c:v>8</c:v>
                </c:pt>
                <c:pt idx="969">
                  <c:v>9</c:v>
                </c:pt>
                <c:pt idx="970">
                  <c:v>3</c:v>
                </c:pt>
                <c:pt idx="971">
                  <c:v>5</c:v>
                </c:pt>
                <c:pt idx="972">
                  <c:v>9</c:v>
                </c:pt>
                <c:pt idx="973">
                  <c:v>0</c:v>
                </c:pt>
                <c:pt idx="974">
                  <c:v>4</c:v>
                </c:pt>
                <c:pt idx="975">
                  <c:v>10</c:v>
                </c:pt>
                <c:pt idx="976">
                  <c:v>0</c:v>
                </c:pt>
                <c:pt idx="977">
                  <c:v>0</c:v>
                </c:pt>
                <c:pt idx="978">
                  <c:v>10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3</c:v>
                </c:pt>
                <c:pt idx="984">
                  <c:v>2</c:v>
                </c:pt>
                <c:pt idx="985">
                  <c:v>5</c:v>
                </c:pt>
                <c:pt idx="986">
                  <c:v>0</c:v>
                </c:pt>
                <c:pt idx="987">
                  <c:v>0</c:v>
                </c:pt>
                <c:pt idx="988">
                  <c:v>8</c:v>
                </c:pt>
                <c:pt idx="989">
                  <c:v>2</c:v>
                </c:pt>
                <c:pt idx="990">
                  <c:v>3</c:v>
                </c:pt>
                <c:pt idx="991">
                  <c:v>4</c:v>
                </c:pt>
                <c:pt idx="992">
                  <c:v>2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2</c:v>
                </c:pt>
                <c:pt idx="998">
                  <c:v>3</c:v>
                </c:pt>
                <c:pt idx="999">
                  <c:v>2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7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7</c:v>
                </c:pt>
                <c:pt idx="1012">
                  <c:v>4</c:v>
                </c:pt>
                <c:pt idx="1013">
                  <c:v>0</c:v>
                </c:pt>
                <c:pt idx="1014">
                  <c:v>0</c:v>
                </c:pt>
                <c:pt idx="1015">
                  <c:v>1</c:v>
                </c:pt>
                <c:pt idx="1016">
                  <c:v>4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3</c:v>
                </c:pt>
                <c:pt idx="1022">
                  <c:v>0</c:v>
                </c:pt>
                <c:pt idx="1023">
                  <c:v>1</c:v>
                </c:pt>
                <c:pt idx="1024">
                  <c:v>0</c:v>
                </c:pt>
                <c:pt idx="1025">
                  <c:v>7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3</c:v>
                </c:pt>
                <c:pt idx="1033">
                  <c:v>0</c:v>
                </c:pt>
                <c:pt idx="1034">
                  <c:v>6</c:v>
                </c:pt>
                <c:pt idx="1035">
                  <c:v>0</c:v>
                </c:pt>
                <c:pt idx="1036">
                  <c:v>1</c:v>
                </c:pt>
                <c:pt idx="1037">
                  <c:v>0</c:v>
                </c:pt>
                <c:pt idx="1038">
                  <c:v>4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5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3</c:v>
                </c:pt>
                <c:pt idx="1051">
                  <c:v>2</c:v>
                </c:pt>
                <c:pt idx="1052">
                  <c:v>0</c:v>
                </c:pt>
                <c:pt idx="1053">
                  <c:v>0</c:v>
                </c:pt>
                <c:pt idx="1054">
                  <c:v>3</c:v>
                </c:pt>
                <c:pt idx="1055">
                  <c:v>0</c:v>
                </c:pt>
                <c:pt idx="1056">
                  <c:v>7</c:v>
                </c:pt>
                <c:pt idx="1057">
                  <c:v>4</c:v>
                </c:pt>
                <c:pt idx="1058">
                  <c:v>0</c:v>
                </c:pt>
                <c:pt idx="1059">
                  <c:v>3</c:v>
                </c:pt>
                <c:pt idx="1060">
                  <c:v>0</c:v>
                </c:pt>
                <c:pt idx="1061">
                  <c:v>4</c:v>
                </c:pt>
                <c:pt idx="1062">
                  <c:v>0</c:v>
                </c:pt>
                <c:pt idx="1063">
                  <c:v>4</c:v>
                </c:pt>
                <c:pt idx="1064">
                  <c:v>0</c:v>
                </c:pt>
                <c:pt idx="1065">
                  <c:v>0</c:v>
                </c:pt>
                <c:pt idx="1066">
                  <c:v>1</c:v>
                </c:pt>
                <c:pt idx="1067">
                  <c:v>0</c:v>
                </c:pt>
                <c:pt idx="1068">
                  <c:v>3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2</c:v>
                </c:pt>
                <c:pt idx="1073">
                  <c:v>1</c:v>
                </c:pt>
                <c:pt idx="1074">
                  <c:v>6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4</c:v>
                </c:pt>
                <c:pt idx="1080">
                  <c:v>0</c:v>
                </c:pt>
                <c:pt idx="1081">
                  <c:v>6</c:v>
                </c:pt>
                <c:pt idx="1082">
                  <c:v>7</c:v>
                </c:pt>
                <c:pt idx="1083">
                  <c:v>0</c:v>
                </c:pt>
                <c:pt idx="1084">
                  <c:v>4</c:v>
                </c:pt>
                <c:pt idx="1085">
                  <c:v>0</c:v>
                </c:pt>
                <c:pt idx="1086">
                  <c:v>3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4</c:v>
                </c:pt>
                <c:pt idx="1092">
                  <c:v>1</c:v>
                </c:pt>
                <c:pt idx="1093">
                  <c:v>0</c:v>
                </c:pt>
                <c:pt idx="1094">
                  <c:v>2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3</c:v>
                </c:pt>
                <c:pt idx="1099">
                  <c:v>0</c:v>
                </c:pt>
                <c:pt idx="1100">
                  <c:v>3</c:v>
                </c:pt>
                <c:pt idx="1101">
                  <c:v>0</c:v>
                </c:pt>
                <c:pt idx="1102">
                  <c:v>0</c:v>
                </c:pt>
                <c:pt idx="1103">
                  <c:v>2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3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3</c:v>
                </c:pt>
                <c:pt idx="1115">
                  <c:v>1</c:v>
                </c:pt>
                <c:pt idx="1116">
                  <c:v>0</c:v>
                </c:pt>
                <c:pt idx="1117">
                  <c:v>3</c:v>
                </c:pt>
                <c:pt idx="1118">
                  <c:v>2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3</c:v>
                </c:pt>
                <c:pt idx="1124">
                  <c:v>0</c:v>
                </c:pt>
                <c:pt idx="1125">
                  <c:v>2</c:v>
                </c:pt>
                <c:pt idx="1126">
                  <c:v>0</c:v>
                </c:pt>
                <c:pt idx="1127">
                  <c:v>4</c:v>
                </c:pt>
                <c:pt idx="1128">
                  <c:v>0</c:v>
                </c:pt>
                <c:pt idx="1129">
                  <c:v>3</c:v>
                </c:pt>
                <c:pt idx="1130">
                  <c:v>0</c:v>
                </c:pt>
                <c:pt idx="1131">
                  <c:v>3</c:v>
                </c:pt>
                <c:pt idx="1132">
                  <c:v>0</c:v>
                </c:pt>
                <c:pt idx="1133">
                  <c:v>0</c:v>
                </c:pt>
                <c:pt idx="1134">
                  <c:v>2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3</c:v>
                </c:pt>
                <c:pt idx="1140">
                  <c:v>2</c:v>
                </c:pt>
                <c:pt idx="1141">
                  <c:v>4</c:v>
                </c:pt>
                <c:pt idx="1142">
                  <c:v>0</c:v>
                </c:pt>
                <c:pt idx="1143">
                  <c:v>2</c:v>
                </c:pt>
                <c:pt idx="1144">
                  <c:v>2</c:v>
                </c:pt>
                <c:pt idx="1145">
                  <c:v>0</c:v>
                </c:pt>
                <c:pt idx="1146">
                  <c:v>4</c:v>
                </c:pt>
                <c:pt idx="1147">
                  <c:v>0</c:v>
                </c:pt>
                <c:pt idx="1148">
                  <c:v>0</c:v>
                </c:pt>
                <c:pt idx="1149">
                  <c:v>2</c:v>
                </c:pt>
                <c:pt idx="1150">
                  <c:v>3</c:v>
                </c:pt>
                <c:pt idx="1151">
                  <c:v>0</c:v>
                </c:pt>
                <c:pt idx="1152">
                  <c:v>1</c:v>
                </c:pt>
                <c:pt idx="1153">
                  <c:v>0</c:v>
                </c:pt>
                <c:pt idx="1154">
                  <c:v>5</c:v>
                </c:pt>
                <c:pt idx="1155">
                  <c:v>0</c:v>
                </c:pt>
                <c:pt idx="1156">
                  <c:v>4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2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1</c:v>
                </c:pt>
                <c:pt idx="1169">
                  <c:v>0</c:v>
                </c:pt>
                <c:pt idx="1170">
                  <c:v>4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2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4</c:v>
                </c:pt>
                <c:pt idx="1191">
                  <c:v>2</c:v>
                </c:pt>
                <c:pt idx="1192">
                  <c:v>0</c:v>
                </c:pt>
                <c:pt idx="1193">
                  <c:v>0</c:v>
                </c:pt>
                <c:pt idx="1194">
                  <c:v>1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1</c:v>
                </c:pt>
                <c:pt idx="1200">
                  <c:v>0</c:v>
                </c:pt>
                <c:pt idx="1201">
                  <c:v>3</c:v>
                </c:pt>
                <c:pt idx="1202">
                  <c:v>0</c:v>
                </c:pt>
                <c:pt idx="1203">
                  <c:v>2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5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3</c:v>
                </c:pt>
                <c:pt idx="1213">
                  <c:v>0</c:v>
                </c:pt>
                <c:pt idx="1214">
                  <c:v>2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2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2</c:v>
                </c:pt>
                <c:pt idx="1230">
                  <c:v>0</c:v>
                </c:pt>
                <c:pt idx="1231">
                  <c:v>4</c:v>
                </c:pt>
                <c:pt idx="1232">
                  <c:v>2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2</c:v>
                </c:pt>
                <c:pt idx="1237">
                  <c:v>2</c:v>
                </c:pt>
                <c:pt idx="1238">
                  <c:v>0</c:v>
                </c:pt>
                <c:pt idx="1239">
                  <c:v>0</c:v>
                </c:pt>
                <c:pt idx="1240">
                  <c:v>4</c:v>
                </c:pt>
                <c:pt idx="1241">
                  <c:v>2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1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2</c:v>
                </c:pt>
                <c:pt idx="1250">
                  <c:v>4</c:v>
                </c:pt>
                <c:pt idx="1251">
                  <c:v>0</c:v>
                </c:pt>
                <c:pt idx="1252">
                  <c:v>0</c:v>
                </c:pt>
                <c:pt idx="1253">
                  <c:v>3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1</c:v>
                </c:pt>
                <c:pt idx="1268">
                  <c:v>0</c:v>
                </c:pt>
                <c:pt idx="1269">
                  <c:v>3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2</c:v>
                </c:pt>
                <c:pt idx="1275">
                  <c:v>0</c:v>
                </c:pt>
                <c:pt idx="1276">
                  <c:v>0</c:v>
                </c:pt>
                <c:pt idx="1277">
                  <c:v>1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3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3</c:v>
                </c:pt>
                <c:pt idx="1293">
                  <c:v>0</c:v>
                </c:pt>
                <c:pt idx="1294">
                  <c:v>2</c:v>
                </c:pt>
                <c:pt idx="1295">
                  <c:v>2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2</c:v>
                </c:pt>
                <c:pt idx="1302">
                  <c:v>0</c:v>
                </c:pt>
                <c:pt idx="1303">
                  <c:v>4</c:v>
                </c:pt>
                <c:pt idx="1304">
                  <c:v>0</c:v>
                </c:pt>
                <c:pt idx="1305">
                  <c:v>0</c:v>
                </c:pt>
                <c:pt idx="1306">
                  <c:v>3</c:v>
                </c:pt>
                <c:pt idx="1307">
                  <c:v>4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2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4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3</c:v>
                </c:pt>
                <c:pt idx="1331">
                  <c:v>0</c:v>
                </c:pt>
                <c:pt idx="1332">
                  <c:v>0</c:v>
                </c:pt>
                <c:pt idx="1333">
                  <c:v>2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3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4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3</c:v>
                </c:pt>
                <c:pt idx="1349">
                  <c:v>2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1</c:v>
                </c:pt>
                <c:pt idx="1356">
                  <c:v>0</c:v>
                </c:pt>
                <c:pt idx="1357">
                  <c:v>0</c:v>
                </c:pt>
                <c:pt idx="1358">
                  <c:v>3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1</c:v>
                </c:pt>
                <c:pt idx="1375">
                  <c:v>1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2</c:v>
                </c:pt>
                <c:pt idx="1380">
                  <c:v>2</c:v>
                </c:pt>
                <c:pt idx="1381">
                  <c:v>2</c:v>
                </c:pt>
                <c:pt idx="1382">
                  <c:v>0</c:v>
                </c:pt>
                <c:pt idx="1383">
                  <c:v>1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1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954176"/>
        <c:axId val="224639168"/>
      </c:lineChart>
      <c:catAx>
        <c:axId val="227954176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.38604046369203848"/>
              <c:y val="0.92983778069407974"/>
            </c:manualLayout>
          </c:layout>
          <c:overlay val="0"/>
        </c:title>
        <c:majorTickMark val="out"/>
        <c:minorTickMark val="none"/>
        <c:tickLblPos val="nextTo"/>
        <c:crossAx val="224639168"/>
        <c:crosses val="autoZero"/>
        <c:auto val="1"/>
        <c:lblAlgn val="ctr"/>
        <c:lblOffset val="100"/>
        <c:noMultiLvlLbl val="0"/>
      </c:catAx>
      <c:valAx>
        <c:axId val="2246391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 smtClean="0"/>
                  <a:t>Number of Churns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"/>
              <c:y val="0.2281005363460002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27954176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979264"/>
        <c:axId val="231776256"/>
      </c:lineChart>
      <c:catAx>
        <c:axId val="227979264"/>
        <c:scaling>
          <c:orientation val="minMax"/>
        </c:scaling>
        <c:delete val="1"/>
        <c:axPos val="b"/>
        <c:majorTickMark val="out"/>
        <c:minorTickMark val="none"/>
        <c:tickLblPos val="nextTo"/>
        <c:crossAx val="231776256"/>
        <c:crosses val="autoZero"/>
        <c:auto val="1"/>
        <c:lblAlgn val="ctr"/>
        <c:lblOffset val="100"/>
        <c:noMultiLvlLbl val="0"/>
      </c:catAx>
      <c:valAx>
        <c:axId val="23177625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2279792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816734056891538"/>
          <c:y val="0.16047462817147856"/>
          <c:w val="0.78127722210399375"/>
          <c:h val="0.71083361862375893"/>
        </c:manualLayout>
      </c:layout>
      <c:lineChart>
        <c:grouping val="standard"/>
        <c:varyColors val="0"/>
        <c:ser>
          <c:idx val="0"/>
          <c:order val="0"/>
          <c:tx>
            <c:strRef>
              <c:f>'Pre Purch'!$A$24</c:f>
              <c:strCache>
                <c:ptCount val="1"/>
                <c:pt idx="0">
                  <c:v>Sample 1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'Pre Purch'!$A$25:$A$1433</c:f>
              <c:numCache>
                <c:formatCode>General</c:formatCode>
                <c:ptCount val="1409"/>
                <c:pt idx="0">
                  <c:v>6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7</c:v>
                </c:pt>
                <c:pt idx="10">
                  <c:v>3</c:v>
                </c:pt>
                <c:pt idx="11">
                  <c:v>7</c:v>
                </c:pt>
                <c:pt idx="12">
                  <c:v>0</c:v>
                </c:pt>
                <c:pt idx="13">
                  <c:v>9</c:v>
                </c:pt>
                <c:pt idx="14">
                  <c:v>0</c:v>
                </c:pt>
                <c:pt idx="15">
                  <c:v>5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4</c:v>
                </c:pt>
                <c:pt idx="20">
                  <c:v>5</c:v>
                </c:pt>
                <c:pt idx="21">
                  <c:v>4</c:v>
                </c:pt>
                <c:pt idx="22">
                  <c:v>7</c:v>
                </c:pt>
                <c:pt idx="23">
                  <c:v>5</c:v>
                </c:pt>
                <c:pt idx="24">
                  <c:v>0</c:v>
                </c:pt>
                <c:pt idx="25">
                  <c:v>7</c:v>
                </c:pt>
                <c:pt idx="26">
                  <c:v>13</c:v>
                </c:pt>
                <c:pt idx="27">
                  <c:v>10</c:v>
                </c:pt>
                <c:pt idx="28">
                  <c:v>0</c:v>
                </c:pt>
                <c:pt idx="29">
                  <c:v>4</c:v>
                </c:pt>
                <c:pt idx="30">
                  <c:v>14</c:v>
                </c:pt>
                <c:pt idx="31">
                  <c:v>3</c:v>
                </c:pt>
                <c:pt idx="32">
                  <c:v>1</c:v>
                </c:pt>
                <c:pt idx="33">
                  <c:v>0</c:v>
                </c:pt>
                <c:pt idx="34">
                  <c:v>0</c:v>
                </c:pt>
                <c:pt idx="35">
                  <c:v>3</c:v>
                </c:pt>
                <c:pt idx="36">
                  <c:v>0</c:v>
                </c:pt>
                <c:pt idx="37">
                  <c:v>0</c:v>
                </c:pt>
                <c:pt idx="38">
                  <c:v>5</c:v>
                </c:pt>
                <c:pt idx="39">
                  <c:v>13</c:v>
                </c:pt>
                <c:pt idx="40">
                  <c:v>0</c:v>
                </c:pt>
                <c:pt idx="41">
                  <c:v>7</c:v>
                </c:pt>
                <c:pt idx="42">
                  <c:v>0</c:v>
                </c:pt>
                <c:pt idx="43">
                  <c:v>2</c:v>
                </c:pt>
                <c:pt idx="44">
                  <c:v>1</c:v>
                </c:pt>
                <c:pt idx="45">
                  <c:v>3</c:v>
                </c:pt>
                <c:pt idx="46">
                  <c:v>0</c:v>
                </c:pt>
                <c:pt idx="47">
                  <c:v>1</c:v>
                </c:pt>
                <c:pt idx="48">
                  <c:v>4</c:v>
                </c:pt>
                <c:pt idx="49">
                  <c:v>0</c:v>
                </c:pt>
                <c:pt idx="50">
                  <c:v>4</c:v>
                </c:pt>
                <c:pt idx="51">
                  <c:v>4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1</c:v>
                </c:pt>
                <c:pt idx="59">
                  <c:v>0</c:v>
                </c:pt>
                <c:pt idx="60">
                  <c:v>2</c:v>
                </c:pt>
                <c:pt idx="61">
                  <c:v>0</c:v>
                </c:pt>
                <c:pt idx="62">
                  <c:v>1</c:v>
                </c:pt>
                <c:pt idx="63">
                  <c:v>0</c:v>
                </c:pt>
                <c:pt idx="64">
                  <c:v>3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3</c:v>
                </c:pt>
                <c:pt idx="73">
                  <c:v>0</c:v>
                </c:pt>
                <c:pt idx="74">
                  <c:v>0</c:v>
                </c:pt>
                <c:pt idx="75">
                  <c:v>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4</c:v>
                </c:pt>
                <c:pt idx="80">
                  <c:v>5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3</c:v>
                </c:pt>
                <c:pt idx="85">
                  <c:v>6</c:v>
                </c:pt>
                <c:pt idx="86">
                  <c:v>0</c:v>
                </c:pt>
                <c:pt idx="87">
                  <c:v>0</c:v>
                </c:pt>
                <c:pt idx="88">
                  <c:v>7</c:v>
                </c:pt>
                <c:pt idx="89">
                  <c:v>6</c:v>
                </c:pt>
                <c:pt idx="90">
                  <c:v>0</c:v>
                </c:pt>
                <c:pt idx="91">
                  <c:v>0</c:v>
                </c:pt>
                <c:pt idx="92">
                  <c:v>6</c:v>
                </c:pt>
                <c:pt idx="93">
                  <c:v>4</c:v>
                </c:pt>
                <c:pt idx="94">
                  <c:v>5</c:v>
                </c:pt>
                <c:pt idx="95">
                  <c:v>2</c:v>
                </c:pt>
                <c:pt idx="96">
                  <c:v>10</c:v>
                </c:pt>
                <c:pt idx="97">
                  <c:v>0</c:v>
                </c:pt>
                <c:pt idx="98">
                  <c:v>2</c:v>
                </c:pt>
                <c:pt idx="99">
                  <c:v>9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16</c:v>
                </c:pt>
                <c:pt idx="105">
                  <c:v>8</c:v>
                </c:pt>
                <c:pt idx="106">
                  <c:v>0</c:v>
                </c:pt>
                <c:pt idx="107">
                  <c:v>1</c:v>
                </c:pt>
                <c:pt idx="108">
                  <c:v>4</c:v>
                </c:pt>
                <c:pt idx="109">
                  <c:v>1</c:v>
                </c:pt>
                <c:pt idx="110">
                  <c:v>0</c:v>
                </c:pt>
                <c:pt idx="111">
                  <c:v>2</c:v>
                </c:pt>
                <c:pt idx="112">
                  <c:v>4</c:v>
                </c:pt>
                <c:pt idx="113">
                  <c:v>3</c:v>
                </c:pt>
                <c:pt idx="114">
                  <c:v>2</c:v>
                </c:pt>
                <c:pt idx="115">
                  <c:v>4</c:v>
                </c:pt>
                <c:pt idx="116">
                  <c:v>2</c:v>
                </c:pt>
                <c:pt idx="117">
                  <c:v>0</c:v>
                </c:pt>
                <c:pt idx="118">
                  <c:v>0</c:v>
                </c:pt>
                <c:pt idx="119">
                  <c:v>3</c:v>
                </c:pt>
                <c:pt idx="120">
                  <c:v>1</c:v>
                </c:pt>
                <c:pt idx="121">
                  <c:v>4</c:v>
                </c:pt>
                <c:pt idx="122">
                  <c:v>0</c:v>
                </c:pt>
                <c:pt idx="123">
                  <c:v>0</c:v>
                </c:pt>
                <c:pt idx="124">
                  <c:v>3</c:v>
                </c:pt>
                <c:pt idx="125">
                  <c:v>4</c:v>
                </c:pt>
                <c:pt idx="126">
                  <c:v>0</c:v>
                </c:pt>
                <c:pt idx="127">
                  <c:v>0</c:v>
                </c:pt>
                <c:pt idx="128">
                  <c:v>3</c:v>
                </c:pt>
                <c:pt idx="129">
                  <c:v>2</c:v>
                </c:pt>
                <c:pt idx="130">
                  <c:v>0</c:v>
                </c:pt>
                <c:pt idx="131">
                  <c:v>1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2</c:v>
                </c:pt>
                <c:pt idx="137">
                  <c:v>4</c:v>
                </c:pt>
                <c:pt idx="138">
                  <c:v>2</c:v>
                </c:pt>
                <c:pt idx="139">
                  <c:v>0</c:v>
                </c:pt>
                <c:pt idx="140">
                  <c:v>3</c:v>
                </c:pt>
                <c:pt idx="141">
                  <c:v>4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1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4</c:v>
                </c:pt>
                <c:pt idx="163">
                  <c:v>0</c:v>
                </c:pt>
                <c:pt idx="164">
                  <c:v>0</c:v>
                </c:pt>
                <c:pt idx="165">
                  <c:v>8</c:v>
                </c:pt>
                <c:pt idx="166">
                  <c:v>0</c:v>
                </c:pt>
                <c:pt idx="167">
                  <c:v>0</c:v>
                </c:pt>
                <c:pt idx="168">
                  <c:v>6</c:v>
                </c:pt>
                <c:pt idx="169">
                  <c:v>5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1</c:v>
                </c:pt>
                <c:pt idx="174">
                  <c:v>2</c:v>
                </c:pt>
                <c:pt idx="175">
                  <c:v>5</c:v>
                </c:pt>
                <c:pt idx="176">
                  <c:v>0</c:v>
                </c:pt>
                <c:pt idx="177">
                  <c:v>5</c:v>
                </c:pt>
                <c:pt idx="178">
                  <c:v>0</c:v>
                </c:pt>
                <c:pt idx="179">
                  <c:v>2</c:v>
                </c:pt>
                <c:pt idx="180">
                  <c:v>6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6</c:v>
                </c:pt>
                <c:pt idx="188">
                  <c:v>0</c:v>
                </c:pt>
                <c:pt idx="189">
                  <c:v>0</c:v>
                </c:pt>
                <c:pt idx="190">
                  <c:v>1</c:v>
                </c:pt>
                <c:pt idx="191">
                  <c:v>3</c:v>
                </c:pt>
                <c:pt idx="192">
                  <c:v>0</c:v>
                </c:pt>
                <c:pt idx="193">
                  <c:v>0</c:v>
                </c:pt>
                <c:pt idx="194">
                  <c:v>6</c:v>
                </c:pt>
                <c:pt idx="195">
                  <c:v>0</c:v>
                </c:pt>
                <c:pt idx="196">
                  <c:v>0</c:v>
                </c:pt>
                <c:pt idx="197">
                  <c:v>4</c:v>
                </c:pt>
                <c:pt idx="198">
                  <c:v>0</c:v>
                </c:pt>
                <c:pt idx="199">
                  <c:v>4</c:v>
                </c:pt>
                <c:pt idx="200">
                  <c:v>0</c:v>
                </c:pt>
                <c:pt idx="201">
                  <c:v>1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6</c:v>
                </c:pt>
                <c:pt idx="207">
                  <c:v>0</c:v>
                </c:pt>
                <c:pt idx="208">
                  <c:v>4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3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5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7</c:v>
                </c:pt>
                <c:pt idx="230">
                  <c:v>7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1</c:v>
                </c:pt>
                <c:pt idx="237">
                  <c:v>0</c:v>
                </c:pt>
                <c:pt idx="238">
                  <c:v>0</c:v>
                </c:pt>
                <c:pt idx="239">
                  <c:v>7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4</c:v>
                </c:pt>
                <c:pt idx="244">
                  <c:v>0</c:v>
                </c:pt>
                <c:pt idx="245">
                  <c:v>3</c:v>
                </c:pt>
                <c:pt idx="246">
                  <c:v>0</c:v>
                </c:pt>
                <c:pt idx="247">
                  <c:v>5</c:v>
                </c:pt>
                <c:pt idx="248">
                  <c:v>0</c:v>
                </c:pt>
                <c:pt idx="249">
                  <c:v>0</c:v>
                </c:pt>
                <c:pt idx="250">
                  <c:v>3</c:v>
                </c:pt>
                <c:pt idx="251">
                  <c:v>6</c:v>
                </c:pt>
                <c:pt idx="252">
                  <c:v>2</c:v>
                </c:pt>
                <c:pt idx="253">
                  <c:v>0</c:v>
                </c:pt>
                <c:pt idx="254">
                  <c:v>2</c:v>
                </c:pt>
                <c:pt idx="255">
                  <c:v>4</c:v>
                </c:pt>
                <c:pt idx="256">
                  <c:v>6</c:v>
                </c:pt>
                <c:pt idx="257">
                  <c:v>0</c:v>
                </c:pt>
                <c:pt idx="258">
                  <c:v>0</c:v>
                </c:pt>
                <c:pt idx="259">
                  <c:v>5</c:v>
                </c:pt>
                <c:pt idx="260">
                  <c:v>0</c:v>
                </c:pt>
                <c:pt idx="261">
                  <c:v>0</c:v>
                </c:pt>
                <c:pt idx="262">
                  <c:v>6</c:v>
                </c:pt>
                <c:pt idx="263">
                  <c:v>0</c:v>
                </c:pt>
                <c:pt idx="264">
                  <c:v>2</c:v>
                </c:pt>
                <c:pt idx="265">
                  <c:v>9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8</c:v>
                </c:pt>
                <c:pt idx="274">
                  <c:v>0</c:v>
                </c:pt>
                <c:pt idx="275">
                  <c:v>0</c:v>
                </c:pt>
                <c:pt idx="276">
                  <c:v>3</c:v>
                </c:pt>
                <c:pt idx="277">
                  <c:v>2</c:v>
                </c:pt>
                <c:pt idx="278">
                  <c:v>7</c:v>
                </c:pt>
                <c:pt idx="279">
                  <c:v>0</c:v>
                </c:pt>
                <c:pt idx="280">
                  <c:v>7</c:v>
                </c:pt>
                <c:pt idx="281">
                  <c:v>0</c:v>
                </c:pt>
                <c:pt idx="282">
                  <c:v>2</c:v>
                </c:pt>
                <c:pt idx="283">
                  <c:v>3</c:v>
                </c:pt>
                <c:pt idx="284">
                  <c:v>0</c:v>
                </c:pt>
                <c:pt idx="285">
                  <c:v>0</c:v>
                </c:pt>
                <c:pt idx="286">
                  <c:v>8</c:v>
                </c:pt>
                <c:pt idx="287">
                  <c:v>5</c:v>
                </c:pt>
                <c:pt idx="288">
                  <c:v>0</c:v>
                </c:pt>
                <c:pt idx="289">
                  <c:v>0</c:v>
                </c:pt>
                <c:pt idx="290">
                  <c:v>1</c:v>
                </c:pt>
                <c:pt idx="291">
                  <c:v>3</c:v>
                </c:pt>
                <c:pt idx="292">
                  <c:v>0</c:v>
                </c:pt>
                <c:pt idx="293">
                  <c:v>9</c:v>
                </c:pt>
                <c:pt idx="294">
                  <c:v>0</c:v>
                </c:pt>
                <c:pt idx="295">
                  <c:v>4</c:v>
                </c:pt>
                <c:pt idx="296">
                  <c:v>2</c:v>
                </c:pt>
                <c:pt idx="297">
                  <c:v>2</c:v>
                </c:pt>
                <c:pt idx="298">
                  <c:v>0</c:v>
                </c:pt>
                <c:pt idx="299">
                  <c:v>0</c:v>
                </c:pt>
                <c:pt idx="300">
                  <c:v>2</c:v>
                </c:pt>
                <c:pt idx="301">
                  <c:v>9</c:v>
                </c:pt>
                <c:pt idx="302">
                  <c:v>0</c:v>
                </c:pt>
                <c:pt idx="303">
                  <c:v>5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1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5</c:v>
                </c:pt>
                <c:pt idx="314">
                  <c:v>4</c:v>
                </c:pt>
                <c:pt idx="315">
                  <c:v>0</c:v>
                </c:pt>
                <c:pt idx="316">
                  <c:v>2</c:v>
                </c:pt>
                <c:pt idx="317">
                  <c:v>2</c:v>
                </c:pt>
                <c:pt idx="318">
                  <c:v>5</c:v>
                </c:pt>
                <c:pt idx="319">
                  <c:v>7</c:v>
                </c:pt>
                <c:pt idx="320">
                  <c:v>0</c:v>
                </c:pt>
                <c:pt idx="321">
                  <c:v>0</c:v>
                </c:pt>
                <c:pt idx="322">
                  <c:v>5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2</c:v>
                </c:pt>
                <c:pt idx="327">
                  <c:v>0</c:v>
                </c:pt>
                <c:pt idx="328">
                  <c:v>0</c:v>
                </c:pt>
                <c:pt idx="329">
                  <c:v>9</c:v>
                </c:pt>
                <c:pt idx="330">
                  <c:v>0</c:v>
                </c:pt>
                <c:pt idx="331">
                  <c:v>5</c:v>
                </c:pt>
                <c:pt idx="332">
                  <c:v>2</c:v>
                </c:pt>
                <c:pt idx="333">
                  <c:v>3</c:v>
                </c:pt>
                <c:pt idx="334">
                  <c:v>0</c:v>
                </c:pt>
                <c:pt idx="335">
                  <c:v>3</c:v>
                </c:pt>
                <c:pt idx="336">
                  <c:v>0</c:v>
                </c:pt>
                <c:pt idx="337">
                  <c:v>0</c:v>
                </c:pt>
                <c:pt idx="338">
                  <c:v>6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2</c:v>
                </c:pt>
                <c:pt idx="346">
                  <c:v>0</c:v>
                </c:pt>
                <c:pt idx="347">
                  <c:v>0</c:v>
                </c:pt>
                <c:pt idx="348">
                  <c:v>4</c:v>
                </c:pt>
                <c:pt idx="349">
                  <c:v>3</c:v>
                </c:pt>
                <c:pt idx="350">
                  <c:v>4</c:v>
                </c:pt>
                <c:pt idx="351">
                  <c:v>0</c:v>
                </c:pt>
                <c:pt idx="352">
                  <c:v>1</c:v>
                </c:pt>
                <c:pt idx="353">
                  <c:v>0</c:v>
                </c:pt>
                <c:pt idx="354">
                  <c:v>4</c:v>
                </c:pt>
                <c:pt idx="355">
                  <c:v>6</c:v>
                </c:pt>
                <c:pt idx="356">
                  <c:v>2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6</c:v>
                </c:pt>
                <c:pt idx="362">
                  <c:v>5</c:v>
                </c:pt>
                <c:pt idx="363">
                  <c:v>0</c:v>
                </c:pt>
                <c:pt idx="364">
                  <c:v>3</c:v>
                </c:pt>
                <c:pt idx="365">
                  <c:v>2</c:v>
                </c:pt>
                <c:pt idx="366">
                  <c:v>2</c:v>
                </c:pt>
                <c:pt idx="367">
                  <c:v>0</c:v>
                </c:pt>
                <c:pt idx="368">
                  <c:v>1</c:v>
                </c:pt>
                <c:pt idx="369">
                  <c:v>0</c:v>
                </c:pt>
                <c:pt idx="370">
                  <c:v>0</c:v>
                </c:pt>
                <c:pt idx="371">
                  <c:v>3</c:v>
                </c:pt>
                <c:pt idx="372">
                  <c:v>0</c:v>
                </c:pt>
                <c:pt idx="373">
                  <c:v>12</c:v>
                </c:pt>
                <c:pt idx="374">
                  <c:v>0</c:v>
                </c:pt>
                <c:pt idx="375">
                  <c:v>0</c:v>
                </c:pt>
                <c:pt idx="376">
                  <c:v>1</c:v>
                </c:pt>
                <c:pt idx="377">
                  <c:v>7</c:v>
                </c:pt>
                <c:pt idx="378">
                  <c:v>9</c:v>
                </c:pt>
                <c:pt idx="379">
                  <c:v>7</c:v>
                </c:pt>
                <c:pt idx="380">
                  <c:v>0</c:v>
                </c:pt>
                <c:pt idx="381">
                  <c:v>1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8</c:v>
                </c:pt>
                <c:pt idx="386">
                  <c:v>2</c:v>
                </c:pt>
                <c:pt idx="387">
                  <c:v>0</c:v>
                </c:pt>
                <c:pt idx="388">
                  <c:v>1</c:v>
                </c:pt>
                <c:pt idx="389">
                  <c:v>0</c:v>
                </c:pt>
                <c:pt idx="390">
                  <c:v>1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3</c:v>
                </c:pt>
                <c:pt idx="397">
                  <c:v>3</c:v>
                </c:pt>
                <c:pt idx="398">
                  <c:v>0</c:v>
                </c:pt>
                <c:pt idx="399">
                  <c:v>10</c:v>
                </c:pt>
                <c:pt idx="400">
                  <c:v>9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3</c:v>
                </c:pt>
                <c:pt idx="405">
                  <c:v>2</c:v>
                </c:pt>
                <c:pt idx="406">
                  <c:v>0</c:v>
                </c:pt>
                <c:pt idx="407">
                  <c:v>0</c:v>
                </c:pt>
                <c:pt idx="408">
                  <c:v>4</c:v>
                </c:pt>
                <c:pt idx="409">
                  <c:v>6</c:v>
                </c:pt>
                <c:pt idx="410">
                  <c:v>0</c:v>
                </c:pt>
                <c:pt idx="411">
                  <c:v>4</c:v>
                </c:pt>
                <c:pt idx="412">
                  <c:v>3</c:v>
                </c:pt>
                <c:pt idx="413">
                  <c:v>0</c:v>
                </c:pt>
                <c:pt idx="414">
                  <c:v>4</c:v>
                </c:pt>
                <c:pt idx="415">
                  <c:v>0</c:v>
                </c:pt>
                <c:pt idx="416">
                  <c:v>3</c:v>
                </c:pt>
                <c:pt idx="417">
                  <c:v>1</c:v>
                </c:pt>
                <c:pt idx="418">
                  <c:v>6</c:v>
                </c:pt>
                <c:pt idx="419">
                  <c:v>0</c:v>
                </c:pt>
                <c:pt idx="420">
                  <c:v>3</c:v>
                </c:pt>
                <c:pt idx="421">
                  <c:v>3</c:v>
                </c:pt>
                <c:pt idx="422">
                  <c:v>2</c:v>
                </c:pt>
                <c:pt idx="423">
                  <c:v>0</c:v>
                </c:pt>
                <c:pt idx="424">
                  <c:v>13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2</c:v>
                </c:pt>
                <c:pt idx="429">
                  <c:v>0</c:v>
                </c:pt>
                <c:pt idx="430">
                  <c:v>0</c:v>
                </c:pt>
                <c:pt idx="431">
                  <c:v>2</c:v>
                </c:pt>
                <c:pt idx="432">
                  <c:v>0</c:v>
                </c:pt>
                <c:pt idx="433">
                  <c:v>0</c:v>
                </c:pt>
                <c:pt idx="434">
                  <c:v>4</c:v>
                </c:pt>
                <c:pt idx="435">
                  <c:v>0</c:v>
                </c:pt>
                <c:pt idx="436">
                  <c:v>0</c:v>
                </c:pt>
                <c:pt idx="437">
                  <c:v>4</c:v>
                </c:pt>
                <c:pt idx="438">
                  <c:v>8</c:v>
                </c:pt>
                <c:pt idx="439">
                  <c:v>0</c:v>
                </c:pt>
                <c:pt idx="440">
                  <c:v>0</c:v>
                </c:pt>
                <c:pt idx="441">
                  <c:v>1</c:v>
                </c:pt>
                <c:pt idx="442">
                  <c:v>11</c:v>
                </c:pt>
                <c:pt idx="443">
                  <c:v>0</c:v>
                </c:pt>
                <c:pt idx="444">
                  <c:v>6</c:v>
                </c:pt>
                <c:pt idx="445">
                  <c:v>3</c:v>
                </c:pt>
                <c:pt idx="446">
                  <c:v>2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14</c:v>
                </c:pt>
                <c:pt idx="454">
                  <c:v>6</c:v>
                </c:pt>
                <c:pt idx="455">
                  <c:v>4</c:v>
                </c:pt>
                <c:pt idx="456">
                  <c:v>3</c:v>
                </c:pt>
                <c:pt idx="457">
                  <c:v>12</c:v>
                </c:pt>
                <c:pt idx="458">
                  <c:v>0</c:v>
                </c:pt>
                <c:pt idx="459">
                  <c:v>13</c:v>
                </c:pt>
                <c:pt idx="460">
                  <c:v>3</c:v>
                </c:pt>
                <c:pt idx="461">
                  <c:v>0</c:v>
                </c:pt>
                <c:pt idx="462">
                  <c:v>0</c:v>
                </c:pt>
                <c:pt idx="463">
                  <c:v>3</c:v>
                </c:pt>
                <c:pt idx="464">
                  <c:v>1</c:v>
                </c:pt>
                <c:pt idx="465">
                  <c:v>7</c:v>
                </c:pt>
                <c:pt idx="466">
                  <c:v>6</c:v>
                </c:pt>
                <c:pt idx="467">
                  <c:v>8</c:v>
                </c:pt>
                <c:pt idx="468">
                  <c:v>2</c:v>
                </c:pt>
                <c:pt idx="469">
                  <c:v>0</c:v>
                </c:pt>
                <c:pt idx="470">
                  <c:v>1</c:v>
                </c:pt>
                <c:pt idx="471">
                  <c:v>0</c:v>
                </c:pt>
                <c:pt idx="472">
                  <c:v>3</c:v>
                </c:pt>
                <c:pt idx="473">
                  <c:v>6</c:v>
                </c:pt>
                <c:pt idx="474">
                  <c:v>8</c:v>
                </c:pt>
                <c:pt idx="475">
                  <c:v>3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2</c:v>
                </c:pt>
                <c:pt idx="480">
                  <c:v>9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4</c:v>
                </c:pt>
                <c:pt idx="486">
                  <c:v>0</c:v>
                </c:pt>
                <c:pt idx="487">
                  <c:v>4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5</c:v>
                </c:pt>
                <c:pt idx="493">
                  <c:v>13</c:v>
                </c:pt>
                <c:pt idx="494">
                  <c:v>0</c:v>
                </c:pt>
                <c:pt idx="495">
                  <c:v>3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2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5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7</c:v>
                </c:pt>
                <c:pt idx="515">
                  <c:v>7</c:v>
                </c:pt>
                <c:pt idx="516">
                  <c:v>4</c:v>
                </c:pt>
                <c:pt idx="517">
                  <c:v>0</c:v>
                </c:pt>
                <c:pt idx="518">
                  <c:v>4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10</c:v>
                </c:pt>
                <c:pt idx="524">
                  <c:v>0</c:v>
                </c:pt>
                <c:pt idx="525">
                  <c:v>0</c:v>
                </c:pt>
                <c:pt idx="526">
                  <c:v>3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2</c:v>
                </c:pt>
                <c:pt idx="532">
                  <c:v>6</c:v>
                </c:pt>
                <c:pt idx="533">
                  <c:v>3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4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3</c:v>
                </c:pt>
                <c:pt idx="543">
                  <c:v>4</c:v>
                </c:pt>
                <c:pt idx="544">
                  <c:v>2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2</c:v>
                </c:pt>
                <c:pt idx="549">
                  <c:v>0</c:v>
                </c:pt>
                <c:pt idx="550">
                  <c:v>0</c:v>
                </c:pt>
                <c:pt idx="551">
                  <c:v>2</c:v>
                </c:pt>
                <c:pt idx="552">
                  <c:v>0</c:v>
                </c:pt>
                <c:pt idx="553">
                  <c:v>2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4</c:v>
                </c:pt>
                <c:pt idx="558">
                  <c:v>4</c:v>
                </c:pt>
                <c:pt idx="559">
                  <c:v>4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1</c:v>
                </c:pt>
                <c:pt idx="564">
                  <c:v>0</c:v>
                </c:pt>
                <c:pt idx="565">
                  <c:v>0</c:v>
                </c:pt>
                <c:pt idx="566">
                  <c:v>12</c:v>
                </c:pt>
                <c:pt idx="567">
                  <c:v>0</c:v>
                </c:pt>
                <c:pt idx="568">
                  <c:v>3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3</c:v>
                </c:pt>
                <c:pt idx="574">
                  <c:v>0</c:v>
                </c:pt>
                <c:pt idx="575">
                  <c:v>8</c:v>
                </c:pt>
                <c:pt idx="576">
                  <c:v>0</c:v>
                </c:pt>
                <c:pt idx="577">
                  <c:v>0</c:v>
                </c:pt>
                <c:pt idx="578">
                  <c:v>1</c:v>
                </c:pt>
                <c:pt idx="579">
                  <c:v>0</c:v>
                </c:pt>
                <c:pt idx="580">
                  <c:v>5</c:v>
                </c:pt>
                <c:pt idx="581">
                  <c:v>0</c:v>
                </c:pt>
                <c:pt idx="582">
                  <c:v>3</c:v>
                </c:pt>
                <c:pt idx="583">
                  <c:v>0</c:v>
                </c:pt>
                <c:pt idx="584">
                  <c:v>4</c:v>
                </c:pt>
                <c:pt idx="585">
                  <c:v>2</c:v>
                </c:pt>
                <c:pt idx="586">
                  <c:v>0</c:v>
                </c:pt>
                <c:pt idx="587">
                  <c:v>1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5</c:v>
                </c:pt>
                <c:pt idx="597">
                  <c:v>0</c:v>
                </c:pt>
                <c:pt idx="598">
                  <c:v>10</c:v>
                </c:pt>
                <c:pt idx="599">
                  <c:v>0</c:v>
                </c:pt>
                <c:pt idx="600">
                  <c:v>0</c:v>
                </c:pt>
                <c:pt idx="601">
                  <c:v>10</c:v>
                </c:pt>
                <c:pt idx="602">
                  <c:v>0</c:v>
                </c:pt>
                <c:pt idx="603">
                  <c:v>2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3</c:v>
                </c:pt>
                <c:pt idx="608">
                  <c:v>4</c:v>
                </c:pt>
                <c:pt idx="609">
                  <c:v>5</c:v>
                </c:pt>
                <c:pt idx="610">
                  <c:v>0</c:v>
                </c:pt>
                <c:pt idx="611">
                  <c:v>1</c:v>
                </c:pt>
                <c:pt idx="612">
                  <c:v>0</c:v>
                </c:pt>
                <c:pt idx="613">
                  <c:v>3</c:v>
                </c:pt>
                <c:pt idx="614">
                  <c:v>10</c:v>
                </c:pt>
                <c:pt idx="615">
                  <c:v>0</c:v>
                </c:pt>
                <c:pt idx="616">
                  <c:v>7</c:v>
                </c:pt>
                <c:pt idx="617">
                  <c:v>3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3</c:v>
                </c:pt>
                <c:pt idx="623">
                  <c:v>0</c:v>
                </c:pt>
                <c:pt idx="624">
                  <c:v>10</c:v>
                </c:pt>
                <c:pt idx="625">
                  <c:v>3</c:v>
                </c:pt>
                <c:pt idx="626">
                  <c:v>3</c:v>
                </c:pt>
                <c:pt idx="627">
                  <c:v>0</c:v>
                </c:pt>
                <c:pt idx="628">
                  <c:v>0</c:v>
                </c:pt>
                <c:pt idx="629">
                  <c:v>7</c:v>
                </c:pt>
                <c:pt idx="630">
                  <c:v>0</c:v>
                </c:pt>
                <c:pt idx="631">
                  <c:v>3</c:v>
                </c:pt>
                <c:pt idx="632">
                  <c:v>4</c:v>
                </c:pt>
                <c:pt idx="633">
                  <c:v>8</c:v>
                </c:pt>
                <c:pt idx="634">
                  <c:v>3</c:v>
                </c:pt>
                <c:pt idx="635">
                  <c:v>0</c:v>
                </c:pt>
                <c:pt idx="636">
                  <c:v>3</c:v>
                </c:pt>
                <c:pt idx="637">
                  <c:v>3</c:v>
                </c:pt>
                <c:pt idx="638">
                  <c:v>0</c:v>
                </c:pt>
                <c:pt idx="639">
                  <c:v>9</c:v>
                </c:pt>
                <c:pt idx="640">
                  <c:v>3</c:v>
                </c:pt>
                <c:pt idx="641">
                  <c:v>0</c:v>
                </c:pt>
                <c:pt idx="642">
                  <c:v>5</c:v>
                </c:pt>
                <c:pt idx="643">
                  <c:v>5</c:v>
                </c:pt>
                <c:pt idx="644">
                  <c:v>0</c:v>
                </c:pt>
                <c:pt idx="645">
                  <c:v>3</c:v>
                </c:pt>
                <c:pt idx="646">
                  <c:v>0</c:v>
                </c:pt>
                <c:pt idx="647">
                  <c:v>1</c:v>
                </c:pt>
                <c:pt idx="648">
                  <c:v>0</c:v>
                </c:pt>
                <c:pt idx="649">
                  <c:v>0</c:v>
                </c:pt>
                <c:pt idx="650">
                  <c:v>7</c:v>
                </c:pt>
                <c:pt idx="651">
                  <c:v>0</c:v>
                </c:pt>
                <c:pt idx="652">
                  <c:v>3</c:v>
                </c:pt>
                <c:pt idx="653">
                  <c:v>0</c:v>
                </c:pt>
                <c:pt idx="654">
                  <c:v>4</c:v>
                </c:pt>
                <c:pt idx="655">
                  <c:v>0</c:v>
                </c:pt>
                <c:pt idx="656">
                  <c:v>2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4</c:v>
                </c:pt>
                <c:pt idx="663">
                  <c:v>0</c:v>
                </c:pt>
                <c:pt idx="664">
                  <c:v>3</c:v>
                </c:pt>
                <c:pt idx="665">
                  <c:v>0</c:v>
                </c:pt>
                <c:pt idx="666">
                  <c:v>2</c:v>
                </c:pt>
                <c:pt idx="667">
                  <c:v>0</c:v>
                </c:pt>
                <c:pt idx="668">
                  <c:v>2</c:v>
                </c:pt>
                <c:pt idx="669">
                  <c:v>2</c:v>
                </c:pt>
                <c:pt idx="670">
                  <c:v>2</c:v>
                </c:pt>
                <c:pt idx="671">
                  <c:v>10</c:v>
                </c:pt>
                <c:pt idx="672">
                  <c:v>4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2</c:v>
                </c:pt>
                <c:pt idx="677">
                  <c:v>0</c:v>
                </c:pt>
                <c:pt idx="678">
                  <c:v>0</c:v>
                </c:pt>
                <c:pt idx="679">
                  <c:v>2</c:v>
                </c:pt>
                <c:pt idx="680">
                  <c:v>0</c:v>
                </c:pt>
                <c:pt idx="681">
                  <c:v>5</c:v>
                </c:pt>
                <c:pt idx="682">
                  <c:v>6</c:v>
                </c:pt>
                <c:pt idx="683">
                  <c:v>0</c:v>
                </c:pt>
                <c:pt idx="684">
                  <c:v>14</c:v>
                </c:pt>
                <c:pt idx="685">
                  <c:v>2</c:v>
                </c:pt>
                <c:pt idx="686">
                  <c:v>0</c:v>
                </c:pt>
                <c:pt idx="687">
                  <c:v>0</c:v>
                </c:pt>
                <c:pt idx="688">
                  <c:v>7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3</c:v>
                </c:pt>
                <c:pt idx="697">
                  <c:v>4</c:v>
                </c:pt>
                <c:pt idx="698">
                  <c:v>8</c:v>
                </c:pt>
                <c:pt idx="699">
                  <c:v>0</c:v>
                </c:pt>
                <c:pt idx="700">
                  <c:v>3</c:v>
                </c:pt>
                <c:pt idx="701">
                  <c:v>7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3</c:v>
                </c:pt>
                <c:pt idx="707">
                  <c:v>0</c:v>
                </c:pt>
                <c:pt idx="708">
                  <c:v>2</c:v>
                </c:pt>
                <c:pt idx="709">
                  <c:v>0</c:v>
                </c:pt>
                <c:pt idx="710">
                  <c:v>8</c:v>
                </c:pt>
                <c:pt idx="711">
                  <c:v>6</c:v>
                </c:pt>
                <c:pt idx="712">
                  <c:v>11</c:v>
                </c:pt>
                <c:pt idx="713">
                  <c:v>0</c:v>
                </c:pt>
                <c:pt idx="714">
                  <c:v>0</c:v>
                </c:pt>
                <c:pt idx="715">
                  <c:v>4</c:v>
                </c:pt>
                <c:pt idx="716">
                  <c:v>0</c:v>
                </c:pt>
                <c:pt idx="717">
                  <c:v>11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3</c:v>
                </c:pt>
                <c:pt idx="722">
                  <c:v>3</c:v>
                </c:pt>
                <c:pt idx="723">
                  <c:v>0</c:v>
                </c:pt>
                <c:pt idx="724">
                  <c:v>0</c:v>
                </c:pt>
                <c:pt idx="725">
                  <c:v>6</c:v>
                </c:pt>
                <c:pt idx="726">
                  <c:v>3</c:v>
                </c:pt>
                <c:pt idx="727">
                  <c:v>0</c:v>
                </c:pt>
                <c:pt idx="728">
                  <c:v>0</c:v>
                </c:pt>
                <c:pt idx="729">
                  <c:v>7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6</c:v>
                </c:pt>
                <c:pt idx="738">
                  <c:v>2</c:v>
                </c:pt>
                <c:pt idx="739">
                  <c:v>0</c:v>
                </c:pt>
                <c:pt idx="740">
                  <c:v>0</c:v>
                </c:pt>
                <c:pt idx="741">
                  <c:v>3</c:v>
                </c:pt>
                <c:pt idx="742">
                  <c:v>2</c:v>
                </c:pt>
                <c:pt idx="743">
                  <c:v>8</c:v>
                </c:pt>
                <c:pt idx="744">
                  <c:v>0</c:v>
                </c:pt>
                <c:pt idx="745">
                  <c:v>0</c:v>
                </c:pt>
                <c:pt idx="746">
                  <c:v>8</c:v>
                </c:pt>
                <c:pt idx="747">
                  <c:v>0</c:v>
                </c:pt>
                <c:pt idx="748">
                  <c:v>4</c:v>
                </c:pt>
                <c:pt idx="749">
                  <c:v>0</c:v>
                </c:pt>
                <c:pt idx="750">
                  <c:v>5</c:v>
                </c:pt>
                <c:pt idx="751">
                  <c:v>8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15</c:v>
                </c:pt>
                <c:pt idx="762">
                  <c:v>0</c:v>
                </c:pt>
                <c:pt idx="763">
                  <c:v>5</c:v>
                </c:pt>
                <c:pt idx="764">
                  <c:v>1</c:v>
                </c:pt>
                <c:pt idx="765">
                  <c:v>0</c:v>
                </c:pt>
                <c:pt idx="766">
                  <c:v>0</c:v>
                </c:pt>
                <c:pt idx="767">
                  <c:v>7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3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3</c:v>
                </c:pt>
                <c:pt idx="777">
                  <c:v>0</c:v>
                </c:pt>
                <c:pt idx="778">
                  <c:v>2</c:v>
                </c:pt>
                <c:pt idx="779">
                  <c:v>0</c:v>
                </c:pt>
                <c:pt idx="780">
                  <c:v>3</c:v>
                </c:pt>
                <c:pt idx="781">
                  <c:v>0</c:v>
                </c:pt>
                <c:pt idx="782">
                  <c:v>0</c:v>
                </c:pt>
                <c:pt idx="783">
                  <c:v>7</c:v>
                </c:pt>
                <c:pt idx="784">
                  <c:v>1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4</c:v>
                </c:pt>
                <c:pt idx="789">
                  <c:v>0</c:v>
                </c:pt>
                <c:pt idx="790">
                  <c:v>0</c:v>
                </c:pt>
                <c:pt idx="791">
                  <c:v>12</c:v>
                </c:pt>
                <c:pt idx="792">
                  <c:v>9</c:v>
                </c:pt>
                <c:pt idx="793">
                  <c:v>6</c:v>
                </c:pt>
                <c:pt idx="794">
                  <c:v>0</c:v>
                </c:pt>
                <c:pt idx="795">
                  <c:v>0</c:v>
                </c:pt>
                <c:pt idx="796">
                  <c:v>5</c:v>
                </c:pt>
                <c:pt idx="797">
                  <c:v>4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4</c:v>
                </c:pt>
                <c:pt idx="802">
                  <c:v>0</c:v>
                </c:pt>
                <c:pt idx="803">
                  <c:v>5</c:v>
                </c:pt>
                <c:pt idx="804">
                  <c:v>5</c:v>
                </c:pt>
                <c:pt idx="805">
                  <c:v>2</c:v>
                </c:pt>
                <c:pt idx="806">
                  <c:v>0</c:v>
                </c:pt>
                <c:pt idx="807">
                  <c:v>0</c:v>
                </c:pt>
                <c:pt idx="808">
                  <c:v>5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4</c:v>
                </c:pt>
                <c:pt idx="818">
                  <c:v>0</c:v>
                </c:pt>
                <c:pt idx="819">
                  <c:v>0</c:v>
                </c:pt>
                <c:pt idx="820">
                  <c:v>2</c:v>
                </c:pt>
                <c:pt idx="821">
                  <c:v>0</c:v>
                </c:pt>
                <c:pt idx="822">
                  <c:v>4</c:v>
                </c:pt>
                <c:pt idx="823">
                  <c:v>3</c:v>
                </c:pt>
                <c:pt idx="824">
                  <c:v>0</c:v>
                </c:pt>
                <c:pt idx="825">
                  <c:v>0</c:v>
                </c:pt>
                <c:pt idx="826">
                  <c:v>3</c:v>
                </c:pt>
                <c:pt idx="827">
                  <c:v>6</c:v>
                </c:pt>
                <c:pt idx="828">
                  <c:v>6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6</c:v>
                </c:pt>
                <c:pt idx="833">
                  <c:v>0</c:v>
                </c:pt>
                <c:pt idx="834">
                  <c:v>8</c:v>
                </c:pt>
                <c:pt idx="835">
                  <c:v>1</c:v>
                </c:pt>
                <c:pt idx="836">
                  <c:v>0</c:v>
                </c:pt>
                <c:pt idx="837">
                  <c:v>0</c:v>
                </c:pt>
                <c:pt idx="838">
                  <c:v>4</c:v>
                </c:pt>
                <c:pt idx="839">
                  <c:v>4</c:v>
                </c:pt>
                <c:pt idx="840">
                  <c:v>3</c:v>
                </c:pt>
                <c:pt idx="841">
                  <c:v>0</c:v>
                </c:pt>
                <c:pt idx="842">
                  <c:v>5</c:v>
                </c:pt>
                <c:pt idx="843">
                  <c:v>8</c:v>
                </c:pt>
                <c:pt idx="844">
                  <c:v>6</c:v>
                </c:pt>
                <c:pt idx="845">
                  <c:v>0</c:v>
                </c:pt>
                <c:pt idx="846">
                  <c:v>11</c:v>
                </c:pt>
                <c:pt idx="847">
                  <c:v>4</c:v>
                </c:pt>
                <c:pt idx="848">
                  <c:v>0</c:v>
                </c:pt>
                <c:pt idx="849">
                  <c:v>3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4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4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4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6</c:v>
                </c:pt>
                <c:pt idx="878">
                  <c:v>2</c:v>
                </c:pt>
                <c:pt idx="879">
                  <c:v>0</c:v>
                </c:pt>
                <c:pt idx="880">
                  <c:v>0</c:v>
                </c:pt>
                <c:pt idx="881">
                  <c:v>4</c:v>
                </c:pt>
                <c:pt idx="882">
                  <c:v>7</c:v>
                </c:pt>
                <c:pt idx="883">
                  <c:v>0</c:v>
                </c:pt>
                <c:pt idx="884">
                  <c:v>3</c:v>
                </c:pt>
                <c:pt idx="885">
                  <c:v>0</c:v>
                </c:pt>
                <c:pt idx="886">
                  <c:v>0</c:v>
                </c:pt>
                <c:pt idx="887">
                  <c:v>4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3</c:v>
                </c:pt>
                <c:pt idx="895">
                  <c:v>0</c:v>
                </c:pt>
                <c:pt idx="896">
                  <c:v>0</c:v>
                </c:pt>
                <c:pt idx="897">
                  <c:v>6</c:v>
                </c:pt>
                <c:pt idx="898">
                  <c:v>2</c:v>
                </c:pt>
                <c:pt idx="899">
                  <c:v>0</c:v>
                </c:pt>
                <c:pt idx="900">
                  <c:v>0</c:v>
                </c:pt>
                <c:pt idx="901">
                  <c:v>4</c:v>
                </c:pt>
                <c:pt idx="902">
                  <c:v>0</c:v>
                </c:pt>
                <c:pt idx="903">
                  <c:v>6</c:v>
                </c:pt>
                <c:pt idx="904">
                  <c:v>8</c:v>
                </c:pt>
                <c:pt idx="905">
                  <c:v>3</c:v>
                </c:pt>
                <c:pt idx="906">
                  <c:v>0</c:v>
                </c:pt>
                <c:pt idx="907">
                  <c:v>5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4</c:v>
                </c:pt>
                <c:pt idx="913">
                  <c:v>0</c:v>
                </c:pt>
                <c:pt idx="914">
                  <c:v>0</c:v>
                </c:pt>
                <c:pt idx="915">
                  <c:v>12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1</c:v>
                </c:pt>
                <c:pt idx="921">
                  <c:v>0</c:v>
                </c:pt>
                <c:pt idx="922">
                  <c:v>2</c:v>
                </c:pt>
                <c:pt idx="923">
                  <c:v>3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3</c:v>
                </c:pt>
                <c:pt idx="934">
                  <c:v>2</c:v>
                </c:pt>
                <c:pt idx="935">
                  <c:v>0</c:v>
                </c:pt>
                <c:pt idx="936">
                  <c:v>4</c:v>
                </c:pt>
                <c:pt idx="937">
                  <c:v>0</c:v>
                </c:pt>
                <c:pt idx="938">
                  <c:v>0</c:v>
                </c:pt>
                <c:pt idx="939">
                  <c:v>2</c:v>
                </c:pt>
                <c:pt idx="940">
                  <c:v>0</c:v>
                </c:pt>
                <c:pt idx="941">
                  <c:v>0</c:v>
                </c:pt>
                <c:pt idx="942">
                  <c:v>4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1</c:v>
                </c:pt>
                <c:pt idx="952">
                  <c:v>0</c:v>
                </c:pt>
                <c:pt idx="953">
                  <c:v>2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3</c:v>
                </c:pt>
                <c:pt idx="961">
                  <c:v>3</c:v>
                </c:pt>
                <c:pt idx="962">
                  <c:v>0</c:v>
                </c:pt>
                <c:pt idx="963">
                  <c:v>2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4</c:v>
                </c:pt>
                <c:pt idx="968">
                  <c:v>1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2</c:v>
                </c:pt>
                <c:pt idx="973">
                  <c:v>3</c:v>
                </c:pt>
                <c:pt idx="974">
                  <c:v>2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7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4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8</c:v>
                </c:pt>
                <c:pt idx="995">
                  <c:v>1</c:v>
                </c:pt>
                <c:pt idx="996">
                  <c:v>2</c:v>
                </c:pt>
                <c:pt idx="997">
                  <c:v>1</c:v>
                </c:pt>
                <c:pt idx="998">
                  <c:v>0</c:v>
                </c:pt>
                <c:pt idx="999">
                  <c:v>0</c:v>
                </c:pt>
                <c:pt idx="1000">
                  <c:v>3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2</c:v>
                </c:pt>
                <c:pt idx="1007">
                  <c:v>0</c:v>
                </c:pt>
                <c:pt idx="1008">
                  <c:v>8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5</c:v>
                </c:pt>
                <c:pt idx="1013">
                  <c:v>2</c:v>
                </c:pt>
                <c:pt idx="1014">
                  <c:v>0</c:v>
                </c:pt>
                <c:pt idx="1015">
                  <c:v>0</c:v>
                </c:pt>
                <c:pt idx="1016">
                  <c:v>3</c:v>
                </c:pt>
                <c:pt idx="1017">
                  <c:v>7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4</c:v>
                </c:pt>
                <c:pt idx="1024">
                  <c:v>3</c:v>
                </c:pt>
                <c:pt idx="1025">
                  <c:v>1</c:v>
                </c:pt>
                <c:pt idx="1026">
                  <c:v>1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3</c:v>
                </c:pt>
                <c:pt idx="1032">
                  <c:v>4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3</c:v>
                </c:pt>
                <c:pt idx="1040">
                  <c:v>0</c:v>
                </c:pt>
                <c:pt idx="1041">
                  <c:v>2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2</c:v>
                </c:pt>
                <c:pt idx="1046">
                  <c:v>0</c:v>
                </c:pt>
                <c:pt idx="1047">
                  <c:v>2</c:v>
                </c:pt>
                <c:pt idx="1048">
                  <c:v>2</c:v>
                </c:pt>
                <c:pt idx="1049">
                  <c:v>3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1</c:v>
                </c:pt>
                <c:pt idx="1055">
                  <c:v>4</c:v>
                </c:pt>
                <c:pt idx="1056">
                  <c:v>0</c:v>
                </c:pt>
                <c:pt idx="1057">
                  <c:v>0</c:v>
                </c:pt>
                <c:pt idx="1058">
                  <c:v>2</c:v>
                </c:pt>
                <c:pt idx="1059">
                  <c:v>0</c:v>
                </c:pt>
                <c:pt idx="1060">
                  <c:v>7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6</c:v>
                </c:pt>
                <c:pt idx="1068">
                  <c:v>3</c:v>
                </c:pt>
                <c:pt idx="1069">
                  <c:v>2</c:v>
                </c:pt>
                <c:pt idx="1070">
                  <c:v>3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6</c:v>
                </c:pt>
                <c:pt idx="1080">
                  <c:v>0</c:v>
                </c:pt>
                <c:pt idx="1081">
                  <c:v>9</c:v>
                </c:pt>
                <c:pt idx="1082">
                  <c:v>3</c:v>
                </c:pt>
                <c:pt idx="1083">
                  <c:v>5</c:v>
                </c:pt>
                <c:pt idx="1084">
                  <c:v>0</c:v>
                </c:pt>
                <c:pt idx="1085">
                  <c:v>0</c:v>
                </c:pt>
                <c:pt idx="1086">
                  <c:v>3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1</c:v>
                </c:pt>
                <c:pt idx="1093">
                  <c:v>4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2</c:v>
                </c:pt>
                <c:pt idx="1098">
                  <c:v>0</c:v>
                </c:pt>
                <c:pt idx="1099">
                  <c:v>7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3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4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7</c:v>
                </c:pt>
                <c:pt idx="1125">
                  <c:v>2</c:v>
                </c:pt>
                <c:pt idx="1126">
                  <c:v>0</c:v>
                </c:pt>
                <c:pt idx="1127">
                  <c:v>3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6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4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4</c:v>
                </c:pt>
                <c:pt idx="1145">
                  <c:v>2</c:v>
                </c:pt>
                <c:pt idx="1146">
                  <c:v>0</c:v>
                </c:pt>
                <c:pt idx="1147">
                  <c:v>4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2</c:v>
                </c:pt>
                <c:pt idx="1153">
                  <c:v>0</c:v>
                </c:pt>
                <c:pt idx="1154">
                  <c:v>2</c:v>
                </c:pt>
                <c:pt idx="1155">
                  <c:v>5</c:v>
                </c:pt>
                <c:pt idx="1156">
                  <c:v>0</c:v>
                </c:pt>
                <c:pt idx="1157">
                  <c:v>0</c:v>
                </c:pt>
                <c:pt idx="1158">
                  <c:v>1</c:v>
                </c:pt>
                <c:pt idx="1159">
                  <c:v>0</c:v>
                </c:pt>
                <c:pt idx="1160">
                  <c:v>4</c:v>
                </c:pt>
                <c:pt idx="1161">
                  <c:v>2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2</c:v>
                </c:pt>
                <c:pt idx="1166">
                  <c:v>4</c:v>
                </c:pt>
                <c:pt idx="1167">
                  <c:v>0</c:v>
                </c:pt>
                <c:pt idx="1168">
                  <c:v>1</c:v>
                </c:pt>
                <c:pt idx="1169">
                  <c:v>2</c:v>
                </c:pt>
                <c:pt idx="1170">
                  <c:v>0</c:v>
                </c:pt>
                <c:pt idx="1171">
                  <c:v>2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4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3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3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6</c:v>
                </c:pt>
                <c:pt idx="1207">
                  <c:v>0</c:v>
                </c:pt>
                <c:pt idx="1208">
                  <c:v>0</c:v>
                </c:pt>
                <c:pt idx="1209">
                  <c:v>3</c:v>
                </c:pt>
                <c:pt idx="1210">
                  <c:v>0</c:v>
                </c:pt>
                <c:pt idx="1211">
                  <c:v>0</c:v>
                </c:pt>
                <c:pt idx="1212">
                  <c:v>4</c:v>
                </c:pt>
                <c:pt idx="1213">
                  <c:v>0</c:v>
                </c:pt>
                <c:pt idx="1214">
                  <c:v>3</c:v>
                </c:pt>
                <c:pt idx="1215">
                  <c:v>2</c:v>
                </c:pt>
                <c:pt idx="1216">
                  <c:v>0</c:v>
                </c:pt>
                <c:pt idx="1217">
                  <c:v>1</c:v>
                </c:pt>
                <c:pt idx="1218">
                  <c:v>0</c:v>
                </c:pt>
                <c:pt idx="1219">
                  <c:v>0</c:v>
                </c:pt>
                <c:pt idx="1220">
                  <c:v>5</c:v>
                </c:pt>
                <c:pt idx="1221">
                  <c:v>0</c:v>
                </c:pt>
                <c:pt idx="1222">
                  <c:v>0</c:v>
                </c:pt>
                <c:pt idx="1223">
                  <c:v>2</c:v>
                </c:pt>
                <c:pt idx="1224">
                  <c:v>3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2</c:v>
                </c:pt>
                <c:pt idx="1231">
                  <c:v>6</c:v>
                </c:pt>
                <c:pt idx="1232">
                  <c:v>0</c:v>
                </c:pt>
                <c:pt idx="1233">
                  <c:v>2</c:v>
                </c:pt>
                <c:pt idx="1234">
                  <c:v>0</c:v>
                </c:pt>
                <c:pt idx="1235">
                  <c:v>0</c:v>
                </c:pt>
                <c:pt idx="1236">
                  <c:v>3</c:v>
                </c:pt>
                <c:pt idx="1237">
                  <c:v>0</c:v>
                </c:pt>
                <c:pt idx="1238">
                  <c:v>0</c:v>
                </c:pt>
                <c:pt idx="1239">
                  <c:v>2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5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4</c:v>
                </c:pt>
                <c:pt idx="1255">
                  <c:v>2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3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2</c:v>
                </c:pt>
                <c:pt idx="1267">
                  <c:v>0</c:v>
                </c:pt>
                <c:pt idx="1268">
                  <c:v>2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3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2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4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2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1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2</c:v>
                </c:pt>
                <c:pt idx="1318">
                  <c:v>0</c:v>
                </c:pt>
                <c:pt idx="1319">
                  <c:v>2</c:v>
                </c:pt>
                <c:pt idx="1320">
                  <c:v>0</c:v>
                </c:pt>
                <c:pt idx="1321">
                  <c:v>3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2</c:v>
                </c:pt>
                <c:pt idx="1345">
                  <c:v>0</c:v>
                </c:pt>
                <c:pt idx="1346">
                  <c:v>3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2</c:v>
                </c:pt>
                <c:pt idx="1364">
                  <c:v>0</c:v>
                </c:pt>
                <c:pt idx="1365">
                  <c:v>2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2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981824"/>
        <c:axId val="231777984"/>
      </c:lineChart>
      <c:catAx>
        <c:axId val="227981824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.3809679364403773"/>
              <c:y val="0.86406196508045185"/>
            </c:manualLayout>
          </c:layout>
          <c:overlay val="0"/>
        </c:title>
        <c:majorTickMark val="out"/>
        <c:minorTickMark val="none"/>
        <c:tickLblPos val="nextTo"/>
        <c:crossAx val="231777984"/>
        <c:crosses val="autoZero"/>
        <c:auto val="1"/>
        <c:lblAlgn val="ctr"/>
        <c:lblOffset val="100"/>
        <c:noMultiLvlLbl val="0"/>
      </c:catAx>
      <c:valAx>
        <c:axId val="23177798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 smtClean="0"/>
                  <a:t>Number</a:t>
                </a:r>
                <a:r>
                  <a:rPr lang="en-US" b="0" baseline="0" dirty="0" smtClean="0"/>
                  <a:t> of Churns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"/>
              <c:y val="0.1821288371562250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27981824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904256"/>
        <c:axId val="231779712"/>
      </c:lineChart>
      <c:catAx>
        <c:axId val="231904256"/>
        <c:scaling>
          <c:orientation val="minMax"/>
        </c:scaling>
        <c:delete val="1"/>
        <c:axPos val="b"/>
        <c:majorTickMark val="out"/>
        <c:minorTickMark val="none"/>
        <c:tickLblPos val="nextTo"/>
        <c:crossAx val="231779712"/>
        <c:crosses val="autoZero"/>
        <c:auto val="1"/>
        <c:lblAlgn val="ctr"/>
        <c:lblOffset val="100"/>
        <c:noMultiLvlLbl val="0"/>
      </c:catAx>
      <c:valAx>
        <c:axId val="23177971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2319042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855609394979473"/>
          <c:y val="3.6200916061962844E-2"/>
          <c:w val="0.84793963254593174"/>
          <c:h val="0.88419664453707991"/>
        </c:manualLayout>
      </c:layout>
      <c:barChart>
        <c:barDir val="col"/>
        <c:grouping val="clustered"/>
        <c:varyColors val="0"/>
        <c:ser>
          <c:idx val="0"/>
          <c:order val="0"/>
          <c:spPr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'Pre Purch'!$F$24:$I$24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Overall Average</c:v>
                </c:pt>
              </c:strCache>
            </c:strRef>
          </c:cat>
          <c:val>
            <c:numRef>
              <c:f>'Pre Purch'!$F$25:$I$25</c:f>
              <c:numCache>
                <c:formatCode>0.00</c:formatCode>
                <c:ptCount val="4"/>
                <c:pt idx="0">
                  <c:v>1.5425912670007158</c:v>
                </c:pt>
                <c:pt idx="1">
                  <c:v>1.6650106458481193</c:v>
                </c:pt>
                <c:pt idx="2">
                  <c:v>1.684248039914469</c:v>
                </c:pt>
                <c:pt idx="3">
                  <c:v>1.6306166509211015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7979776"/>
        <c:axId val="231781440"/>
      </c:barChart>
      <c:catAx>
        <c:axId val="2279797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31781440"/>
        <c:crosses val="autoZero"/>
        <c:auto val="1"/>
        <c:lblAlgn val="ctr"/>
        <c:lblOffset val="100"/>
        <c:noMultiLvlLbl val="0"/>
      </c:catAx>
      <c:valAx>
        <c:axId val="23178144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Number of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Churns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9.3896713615023476E-3"/>
              <c:y val="0.23495108565974707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2279797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1482106179138799E-4"/>
          <c:y val="0.17762763525527051"/>
          <c:w val="0.99908521860963018"/>
          <c:h val="0.66002878672424015"/>
        </c:manualLayout>
      </c:layout>
      <c:lineChart>
        <c:grouping val="standard"/>
        <c:varyColors val="0"/>
        <c:ser>
          <c:idx val="0"/>
          <c:order val="0"/>
          <c:tx>
            <c:strRef>
              <c:f>Sales!$M$6</c:f>
              <c:strCache>
                <c:ptCount val="1"/>
                <c:pt idx="0">
                  <c:v>Churn AVG</c:v>
                </c:pt>
              </c:strCache>
            </c:strRef>
          </c:tx>
          <c:spPr>
            <a:ln>
              <a:solidFill>
                <a:schemeClr val="bg2">
                  <a:lumMod val="65000"/>
                </a:schemeClr>
              </a:solidFill>
              <a:prstDash val="lgDash"/>
            </a:ln>
          </c:spPr>
          <c:marker>
            <c:symbol val="none"/>
          </c:marker>
          <c:val>
            <c:numRef>
              <c:f>Sales!$N$6:$P$6</c:f>
              <c:numCache>
                <c:formatCode>_("$"* #,##0.00_);_("$"* \(#,##0.00\);_("$"* "-"??_);_(@_)</c:formatCode>
                <c:ptCount val="3"/>
                <c:pt idx="0">
                  <c:v>1799.9182189598912</c:v>
                </c:pt>
                <c:pt idx="1">
                  <c:v>1799.9182189598912</c:v>
                </c:pt>
                <c:pt idx="2">
                  <c:v>1799.9182189598912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Sales!$M$7</c:f>
              <c:strCache>
                <c:ptCount val="1"/>
                <c:pt idx="0">
                  <c:v>Non Churn AVG</c:v>
                </c:pt>
              </c:strCache>
            </c:strRef>
          </c:tx>
          <c:spPr>
            <a:ln>
              <a:solidFill>
                <a:schemeClr val="accent1">
                  <a:lumMod val="75000"/>
                </a:schemeClr>
              </a:solidFill>
              <a:prstDash val="lgDashDotDot"/>
            </a:ln>
          </c:spPr>
          <c:marker>
            <c:symbol val="none"/>
          </c:marker>
          <c:val>
            <c:numRef>
              <c:f>Sales!$N$7:$P$7</c:f>
              <c:numCache>
                <c:formatCode>_("$"* #,##0.00_);_("$"* \(#,##0.00\);_("$"* "-"??_);_(@_)</c:formatCode>
                <c:ptCount val="3"/>
                <c:pt idx="0">
                  <c:v>1529.4163616885826</c:v>
                </c:pt>
                <c:pt idx="1">
                  <c:v>1529.4163616885826</c:v>
                </c:pt>
                <c:pt idx="2">
                  <c:v>1529.4163616885826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Sales!$M$8</c:f>
              <c:strCache>
                <c:ptCount val="1"/>
                <c:pt idx="0">
                  <c:v>Overall Average</c:v>
                </c:pt>
              </c:strCache>
            </c:strRef>
          </c:tx>
          <c:spPr>
            <a:ln w="19050"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Sales!$N$8:$P$8</c:f>
              <c:numCache>
                <c:formatCode>_("$"* #,##0.00_);_("$"* \(#,##0.00\);_("$"* "-"??_);_(@_)</c:formatCode>
                <c:ptCount val="3"/>
                <c:pt idx="0">
                  <c:v>1962.3249743645263</c:v>
                </c:pt>
                <c:pt idx="1">
                  <c:v>1962.3249743645263</c:v>
                </c:pt>
                <c:pt idx="2">
                  <c:v>1962.3249743645263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485888"/>
        <c:axId val="224184576"/>
      </c:lineChart>
      <c:catAx>
        <c:axId val="224485888"/>
        <c:scaling>
          <c:orientation val="minMax"/>
        </c:scaling>
        <c:delete val="1"/>
        <c:axPos val="b"/>
        <c:majorTickMark val="out"/>
        <c:minorTickMark val="none"/>
        <c:tickLblPos val="nextTo"/>
        <c:crossAx val="224184576"/>
        <c:crosses val="autoZero"/>
        <c:auto val="1"/>
        <c:lblAlgn val="ctr"/>
        <c:lblOffset val="100"/>
        <c:noMultiLvlLbl val="0"/>
      </c:catAx>
      <c:valAx>
        <c:axId val="2241845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_(&quot;$&quot;* #,##0.00_);_(&quot;$&quot;* \(#,##0.00\);_(&quot;$&quot;* &quot;-&quot;??_);_(@_)" sourceLinked="1"/>
        <c:majorTickMark val="out"/>
        <c:minorTickMark val="none"/>
        <c:tickLblPos val="nextTo"/>
        <c:crossAx val="224485888"/>
        <c:crosses val="autoZero"/>
        <c:crossBetween val="between"/>
      </c:valAx>
      <c:spPr>
        <a:noFill/>
      </c:spPr>
    </c:plotArea>
    <c:legend>
      <c:legendPos val="b"/>
      <c:layout>
        <c:manualLayout>
          <c:xMode val="edge"/>
          <c:yMode val="edge"/>
          <c:x val="0.40409937129951784"/>
          <c:y val="0.9219530522394378"/>
          <c:w val="0.48718756043481354"/>
          <c:h val="4.8477055287443907E-2"/>
        </c:manualLayout>
      </c:layout>
      <c:overlay val="0"/>
    </c:legend>
    <c:plotVisOnly val="1"/>
    <c:dispBlanksAs val="gap"/>
    <c:showDLblsOverMax val="0"/>
  </c:chart>
  <c:spPr>
    <a:noFill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06192806980209"/>
          <c:y val="4.9077785731329038E-2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826239625452224"/>
          <c:y val="0.18299570508231924"/>
          <c:w val="0.76218805419592817"/>
          <c:h val="0.68346933905989027"/>
        </c:manualLayout>
      </c:layout>
      <c:lineChart>
        <c:grouping val="standard"/>
        <c:varyColors val="0"/>
        <c:ser>
          <c:idx val="0"/>
          <c:order val="0"/>
          <c:tx>
            <c:strRef>
              <c:f>'Pre Purch'!$B$24</c:f>
              <c:strCache>
                <c:ptCount val="1"/>
                <c:pt idx="0">
                  <c:v>Sample 2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val>
            <c:numRef>
              <c:f>'Pre Purch'!$B$25:$B$1433</c:f>
              <c:numCache>
                <c:formatCode>General</c:formatCode>
                <c:ptCount val="140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</c:v>
                </c:pt>
                <c:pt idx="4">
                  <c:v>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10</c:v>
                </c:pt>
                <c:pt idx="10">
                  <c:v>0</c:v>
                </c:pt>
                <c:pt idx="11">
                  <c:v>0</c:v>
                </c:pt>
                <c:pt idx="12">
                  <c:v>6</c:v>
                </c:pt>
                <c:pt idx="13">
                  <c:v>0</c:v>
                </c:pt>
                <c:pt idx="14">
                  <c:v>2</c:v>
                </c:pt>
                <c:pt idx="15">
                  <c:v>7</c:v>
                </c:pt>
                <c:pt idx="16">
                  <c:v>10</c:v>
                </c:pt>
                <c:pt idx="17">
                  <c:v>7</c:v>
                </c:pt>
                <c:pt idx="18">
                  <c:v>2</c:v>
                </c:pt>
                <c:pt idx="19">
                  <c:v>11</c:v>
                </c:pt>
                <c:pt idx="20">
                  <c:v>10</c:v>
                </c:pt>
                <c:pt idx="21">
                  <c:v>1</c:v>
                </c:pt>
                <c:pt idx="22">
                  <c:v>7</c:v>
                </c:pt>
                <c:pt idx="23">
                  <c:v>7</c:v>
                </c:pt>
                <c:pt idx="24">
                  <c:v>3</c:v>
                </c:pt>
                <c:pt idx="25">
                  <c:v>9</c:v>
                </c:pt>
                <c:pt idx="26">
                  <c:v>3</c:v>
                </c:pt>
                <c:pt idx="27">
                  <c:v>0</c:v>
                </c:pt>
                <c:pt idx="28">
                  <c:v>0</c:v>
                </c:pt>
                <c:pt idx="29">
                  <c:v>7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4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6</c:v>
                </c:pt>
                <c:pt idx="38">
                  <c:v>1</c:v>
                </c:pt>
                <c:pt idx="39">
                  <c:v>0</c:v>
                </c:pt>
                <c:pt idx="40">
                  <c:v>10</c:v>
                </c:pt>
                <c:pt idx="41">
                  <c:v>6</c:v>
                </c:pt>
                <c:pt idx="42">
                  <c:v>6</c:v>
                </c:pt>
                <c:pt idx="43">
                  <c:v>3</c:v>
                </c:pt>
                <c:pt idx="44">
                  <c:v>3</c:v>
                </c:pt>
                <c:pt idx="45">
                  <c:v>0</c:v>
                </c:pt>
                <c:pt idx="46">
                  <c:v>13</c:v>
                </c:pt>
                <c:pt idx="47">
                  <c:v>3</c:v>
                </c:pt>
                <c:pt idx="48">
                  <c:v>0</c:v>
                </c:pt>
                <c:pt idx="49">
                  <c:v>5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4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3</c:v>
                </c:pt>
                <c:pt idx="61">
                  <c:v>3</c:v>
                </c:pt>
                <c:pt idx="62">
                  <c:v>2</c:v>
                </c:pt>
                <c:pt idx="63">
                  <c:v>1</c:v>
                </c:pt>
                <c:pt idx="64">
                  <c:v>10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7</c:v>
                </c:pt>
                <c:pt idx="74">
                  <c:v>0</c:v>
                </c:pt>
                <c:pt idx="75">
                  <c:v>0</c:v>
                </c:pt>
                <c:pt idx="76">
                  <c:v>4</c:v>
                </c:pt>
                <c:pt idx="77">
                  <c:v>0</c:v>
                </c:pt>
                <c:pt idx="78">
                  <c:v>0</c:v>
                </c:pt>
                <c:pt idx="79">
                  <c:v>2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5</c:v>
                </c:pt>
                <c:pt idx="88">
                  <c:v>2</c:v>
                </c:pt>
                <c:pt idx="89">
                  <c:v>6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2</c:v>
                </c:pt>
                <c:pt idx="96">
                  <c:v>4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5</c:v>
                </c:pt>
                <c:pt idx="103">
                  <c:v>0</c:v>
                </c:pt>
                <c:pt idx="104">
                  <c:v>4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9</c:v>
                </c:pt>
                <c:pt idx="110">
                  <c:v>3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6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6</c:v>
                </c:pt>
                <c:pt idx="119">
                  <c:v>4</c:v>
                </c:pt>
                <c:pt idx="120">
                  <c:v>5</c:v>
                </c:pt>
                <c:pt idx="121">
                  <c:v>6</c:v>
                </c:pt>
                <c:pt idx="122">
                  <c:v>0</c:v>
                </c:pt>
                <c:pt idx="123">
                  <c:v>4</c:v>
                </c:pt>
                <c:pt idx="124">
                  <c:v>0</c:v>
                </c:pt>
                <c:pt idx="125">
                  <c:v>13</c:v>
                </c:pt>
                <c:pt idx="126">
                  <c:v>0</c:v>
                </c:pt>
                <c:pt idx="127">
                  <c:v>1</c:v>
                </c:pt>
                <c:pt idx="128">
                  <c:v>13</c:v>
                </c:pt>
                <c:pt idx="129">
                  <c:v>3</c:v>
                </c:pt>
                <c:pt idx="130">
                  <c:v>1</c:v>
                </c:pt>
                <c:pt idx="131">
                  <c:v>2</c:v>
                </c:pt>
                <c:pt idx="132">
                  <c:v>0</c:v>
                </c:pt>
                <c:pt idx="133">
                  <c:v>0</c:v>
                </c:pt>
                <c:pt idx="134">
                  <c:v>4</c:v>
                </c:pt>
                <c:pt idx="135">
                  <c:v>3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2</c:v>
                </c:pt>
                <c:pt idx="143">
                  <c:v>0</c:v>
                </c:pt>
                <c:pt idx="144">
                  <c:v>7</c:v>
                </c:pt>
                <c:pt idx="145">
                  <c:v>4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4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4</c:v>
                </c:pt>
                <c:pt idx="157">
                  <c:v>0</c:v>
                </c:pt>
                <c:pt idx="158">
                  <c:v>0</c:v>
                </c:pt>
                <c:pt idx="159">
                  <c:v>5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2</c:v>
                </c:pt>
                <c:pt idx="164">
                  <c:v>7</c:v>
                </c:pt>
                <c:pt idx="165">
                  <c:v>4</c:v>
                </c:pt>
                <c:pt idx="166">
                  <c:v>0</c:v>
                </c:pt>
                <c:pt idx="167">
                  <c:v>3</c:v>
                </c:pt>
                <c:pt idx="168">
                  <c:v>0</c:v>
                </c:pt>
                <c:pt idx="169">
                  <c:v>5</c:v>
                </c:pt>
                <c:pt idx="170">
                  <c:v>4</c:v>
                </c:pt>
                <c:pt idx="171">
                  <c:v>5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2</c:v>
                </c:pt>
                <c:pt idx="181">
                  <c:v>11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5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2</c:v>
                </c:pt>
                <c:pt idx="190">
                  <c:v>0</c:v>
                </c:pt>
                <c:pt idx="191">
                  <c:v>0</c:v>
                </c:pt>
                <c:pt idx="192">
                  <c:v>5</c:v>
                </c:pt>
                <c:pt idx="193">
                  <c:v>1</c:v>
                </c:pt>
                <c:pt idx="194">
                  <c:v>4</c:v>
                </c:pt>
                <c:pt idx="195">
                  <c:v>0</c:v>
                </c:pt>
                <c:pt idx="196">
                  <c:v>11</c:v>
                </c:pt>
                <c:pt idx="197">
                  <c:v>11</c:v>
                </c:pt>
                <c:pt idx="198">
                  <c:v>0</c:v>
                </c:pt>
                <c:pt idx="199">
                  <c:v>0</c:v>
                </c:pt>
                <c:pt idx="200">
                  <c:v>10</c:v>
                </c:pt>
                <c:pt idx="201">
                  <c:v>7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4</c:v>
                </c:pt>
                <c:pt idx="208">
                  <c:v>5</c:v>
                </c:pt>
                <c:pt idx="209">
                  <c:v>0</c:v>
                </c:pt>
                <c:pt idx="210">
                  <c:v>4</c:v>
                </c:pt>
                <c:pt idx="211">
                  <c:v>0</c:v>
                </c:pt>
                <c:pt idx="212">
                  <c:v>15</c:v>
                </c:pt>
                <c:pt idx="213">
                  <c:v>5</c:v>
                </c:pt>
                <c:pt idx="214">
                  <c:v>0</c:v>
                </c:pt>
                <c:pt idx="215">
                  <c:v>12</c:v>
                </c:pt>
                <c:pt idx="216">
                  <c:v>0</c:v>
                </c:pt>
                <c:pt idx="217">
                  <c:v>0</c:v>
                </c:pt>
                <c:pt idx="218">
                  <c:v>3</c:v>
                </c:pt>
                <c:pt idx="219">
                  <c:v>0</c:v>
                </c:pt>
                <c:pt idx="220">
                  <c:v>1</c:v>
                </c:pt>
                <c:pt idx="221">
                  <c:v>0</c:v>
                </c:pt>
                <c:pt idx="222">
                  <c:v>4</c:v>
                </c:pt>
                <c:pt idx="223">
                  <c:v>2</c:v>
                </c:pt>
                <c:pt idx="224">
                  <c:v>8</c:v>
                </c:pt>
                <c:pt idx="225">
                  <c:v>0</c:v>
                </c:pt>
                <c:pt idx="226">
                  <c:v>7</c:v>
                </c:pt>
                <c:pt idx="227">
                  <c:v>7</c:v>
                </c:pt>
                <c:pt idx="228">
                  <c:v>4</c:v>
                </c:pt>
                <c:pt idx="229">
                  <c:v>4</c:v>
                </c:pt>
                <c:pt idx="230">
                  <c:v>0</c:v>
                </c:pt>
                <c:pt idx="231">
                  <c:v>4</c:v>
                </c:pt>
                <c:pt idx="232">
                  <c:v>8</c:v>
                </c:pt>
                <c:pt idx="233">
                  <c:v>0</c:v>
                </c:pt>
                <c:pt idx="234">
                  <c:v>0</c:v>
                </c:pt>
                <c:pt idx="235">
                  <c:v>4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5</c:v>
                </c:pt>
                <c:pt idx="242">
                  <c:v>5</c:v>
                </c:pt>
                <c:pt idx="243">
                  <c:v>2</c:v>
                </c:pt>
                <c:pt idx="244">
                  <c:v>0</c:v>
                </c:pt>
                <c:pt idx="245">
                  <c:v>0</c:v>
                </c:pt>
                <c:pt idx="246">
                  <c:v>8</c:v>
                </c:pt>
                <c:pt idx="247">
                  <c:v>7</c:v>
                </c:pt>
                <c:pt idx="248">
                  <c:v>5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6</c:v>
                </c:pt>
                <c:pt idx="255">
                  <c:v>4</c:v>
                </c:pt>
                <c:pt idx="256">
                  <c:v>0</c:v>
                </c:pt>
                <c:pt idx="257">
                  <c:v>4</c:v>
                </c:pt>
                <c:pt idx="258">
                  <c:v>1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1</c:v>
                </c:pt>
                <c:pt idx="263">
                  <c:v>7</c:v>
                </c:pt>
                <c:pt idx="264">
                  <c:v>0</c:v>
                </c:pt>
                <c:pt idx="265">
                  <c:v>5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5</c:v>
                </c:pt>
                <c:pt idx="272">
                  <c:v>5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4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5</c:v>
                </c:pt>
                <c:pt idx="288">
                  <c:v>0</c:v>
                </c:pt>
                <c:pt idx="289">
                  <c:v>2</c:v>
                </c:pt>
                <c:pt idx="290">
                  <c:v>0</c:v>
                </c:pt>
                <c:pt idx="291">
                  <c:v>3</c:v>
                </c:pt>
                <c:pt idx="292">
                  <c:v>0</c:v>
                </c:pt>
                <c:pt idx="293">
                  <c:v>3</c:v>
                </c:pt>
                <c:pt idx="294">
                  <c:v>0</c:v>
                </c:pt>
                <c:pt idx="295">
                  <c:v>4</c:v>
                </c:pt>
                <c:pt idx="296">
                  <c:v>4</c:v>
                </c:pt>
                <c:pt idx="297">
                  <c:v>0</c:v>
                </c:pt>
                <c:pt idx="298">
                  <c:v>5</c:v>
                </c:pt>
                <c:pt idx="299">
                  <c:v>0</c:v>
                </c:pt>
                <c:pt idx="300">
                  <c:v>0</c:v>
                </c:pt>
                <c:pt idx="301">
                  <c:v>3</c:v>
                </c:pt>
                <c:pt idx="302">
                  <c:v>4</c:v>
                </c:pt>
                <c:pt idx="303">
                  <c:v>7</c:v>
                </c:pt>
                <c:pt idx="304">
                  <c:v>0</c:v>
                </c:pt>
                <c:pt idx="305">
                  <c:v>0</c:v>
                </c:pt>
                <c:pt idx="306">
                  <c:v>2</c:v>
                </c:pt>
                <c:pt idx="307">
                  <c:v>0</c:v>
                </c:pt>
                <c:pt idx="308">
                  <c:v>0</c:v>
                </c:pt>
                <c:pt idx="309">
                  <c:v>9</c:v>
                </c:pt>
                <c:pt idx="310">
                  <c:v>0</c:v>
                </c:pt>
                <c:pt idx="311">
                  <c:v>2</c:v>
                </c:pt>
                <c:pt idx="312">
                  <c:v>0</c:v>
                </c:pt>
                <c:pt idx="313">
                  <c:v>0</c:v>
                </c:pt>
                <c:pt idx="314">
                  <c:v>5</c:v>
                </c:pt>
                <c:pt idx="315">
                  <c:v>8</c:v>
                </c:pt>
                <c:pt idx="316">
                  <c:v>0</c:v>
                </c:pt>
                <c:pt idx="317">
                  <c:v>2</c:v>
                </c:pt>
                <c:pt idx="318">
                  <c:v>2</c:v>
                </c:pt>
                <c:pt idx="319">
                  <c:v>3</c:v>
                </c:pt>
                <c:pt idx="320">
                  <c:v>0</c:v>
                </c:pt>
                <c:pt idx="321">
                  <c:v>6</c:v>
                </c:pt>
                <c:pt idx="322">
                  <c:v>4</c:v>
                </c:pt>
                <c:pt idx="323">
                  <c:v>8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2</c:v>
                </c:pt>
                <c:pt idx="330">
                  <c:v>8</c:v>
                </c:pt>
                <c:pt idx="331">
                  <c:v>0</c:v>
                </c:pt>
                <c:pt idx="332">
                  <c:v>0</c:v>
                </c:pt>
                <c:pt idx="333">
                  <c:v>1</c:v>
                </c:pt>
                <c:pt idx="334">
                  <c:v>6</c:v>
                </c:pt>
                <c:pt idx="335">
                  <c:v>7</c:v>
                </c:pt>
                <c:pt idx="336">
                  <c:v>0</c:v>
                </c:pt>
                <c:pt idx="337">
                  <c:v>0</c:v>
                </c:pt>
                <c:pt idx="338">
                  <c:v>6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2</c:v>
                </c:pt>
                <c:pt idx="346">
                  <c:v>2</c:v>
                </c:pt>
                <c:pt idx="347">
                  <c:v>7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4</c:v>
                </c:pt>
                <c:pt idx="354">
                  <c:v>0</c:v>
                </c:pt>
                <c:pt idx="355">
                  <c:v>0</c:v>
                </c:pt>
                <c:pt idx="356">
                  <c:v>10</c:v>
                </c:pt>
                <c:pt idx="357">
                  <c:v>0</c:v>
                </c:pt>
                <c:pt idx="358">
                  <c:v>0</c:v>
                </c:pt>
                <c:pt idx="359">
                  <c:v>6</c:v>
                </c:pt>
                <c:pt idx="360">
                  <c:v>0</c:v>
                </c:pt>
                <c:pt idx="361">
                  <c:v>0</c:v>
                </c:pt>
                <c:pt idx="362">
                  <c:v>6</c:v>
                </c:pt>
                <c:pt idx="363">
                  <c:v>3</c:v>
                </c:pt>
                <c:pt idx="364">
                  <c:v>0</c:v>
                </c:pt>
                <c:pt idx="365">
                  <c:v>7</c:v>
                </c:pt>
                <c:pt idx="366">
                  <c:v>1</c:v>
                </c:pt>
                <c:pt idx="367">
                  <c:v>0</c:v>
                </c:pt>
                <c:pt idx="368">
                  <c:v>3</c:v>
                </c:pt>
                <c:pt idx="369">
                  <c:v>3</c:v>
                </c:pt>
                <c:pt idx="370">
                  <c:v>0</c:v>
                </c:pt>
                <c:pt idx="371">
                  <c:v>0</c:v>
                </c:pt>
                <c:pt idx="372">
                  <c:v>5</c:v>
                </c:pt>
                <c:pt idx="373">
                  <c:v>7</c:v>
                </c:pt>
                <c:pt idx="374">
                  <c:v>0</c:v>
                </c:pt>
                <c:pt idx="375">
                  <c:v>0</c:v>
                </c:pt>
                <c:pt idx="376">
                  <c:v>4</c:v>
                </c:pt>
                <c:pt idx="377">
                  <c:v>0</c:v>
                </c:pt>
                <c:pt idx="378">
                  <c:v>0</c:v>
                </c:pt>
                <c:pt idx="379">
                  <c:v>6</c:v>
                </c:pt>
                <c:pt idx="380">
                  <c:v>0</c:v>
                </c:pt>
                <c:pt idx="381">
                  <c:v>1</c:v>
                </c:pt>
                <c:pt idx="382">
                  <c:v>0</c:v>
                </c:pt>
                <c:pt idx="383">
                  <c:v>1</c:v>
                </c:pt>
                <c:pt idx="384">
                  <c:v>0</c:v>
                </c:pt>
                <c:pt idx="385">
                  <c:v>0</c:v>
                </c:pt>
                <c:pt idx="386">
                  <c:v>8</c:v>
                </c:pt>
                <c:pt idx="387">
                  <c:v>0</c:v>
                </c:pt>
                <c:pt idx="388">
                  <c:v>0</c:v>
                </c:pt>
                <c:pt idx="389">
                  <c:v>2</c:v>
                </c:pt>
                <c:pt idx="390">
                  <c:v>0</c:v>
                </c:pt>
                <c:pt idx="391">
                  <c:v>6</c:v>
                </c:pt>
                <c:pt idx="392">
                  <c:v>3</c:v>
                </c:pt>
                <c:pt idx="393">
                  <c:v>10</c:v>
                </c:pt>
                <c:pt idx="394">
                  <c:v>0</c:v>
                </c:pt>
                <c:pt idx="395">
                  <c:v>5</c:v>
                </c:pt>
                <c:pt idx="396">
                  <c:v>0</c:v>
                </c:pt>
                <c:pt idx="397">
                  <c:v>0</c:v>
                </c:pt>
                <c:pt idx="398">
                  <c:v>5</c:v>
                </c:pt>
                <c:pt idx="399">
                  <c:v>3</c:v>
                </c:pt>
                <c:pt idx="400">
                  <c:v>0</c:v>
                </c:pt>
                <c:pt idx="401">
                  <c:v>5</c:v>
                </c:pt>
                <c:pt idx="402">
                  <c:v>7</c:v>
                </c:pt>
                <c:pt idx="403">
                  <c:v>0</c:v>
                </c:pt>
                <c:pt idx="404">
                  <c:v>5</c:v>
                </c:pt>
                <c:pt idx="405">
                  <c:v>5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7</c:v>
                </c:pt>
                <c:pt idx="410">
                  <c:v>0</c:v>
                </c:pt>
                <c:pt idx="411">
                  <c:v>5</c:v>
                </c:pt>
                <c:pt idx="412">
                  <c:v>0</c:v>
                </c:pt>
                <c:pt idx="413">
                  <c:v>5</c:v>
                </c:pt>
                <c:pt idx="414">
                  <c:v>0</c:v>
                </c:pt>
                <c:pt idx="415">
                  <c:v>1</c:v>
                </c:pt>
                <c:pt idx="416">
                  <c:v>8</c:v>
                </c:pt>
                <c:pt idx="417">
                  <c:v>3</c:v>
                </c:pt>
                <c:pt idx="418">
                  <c:v>0</c:v>
                </c:pt>
                <c:pt idx="419">
                  <c:v>0</c:v>
                </c:pt>
                <c:pt idx="420">
                  <c:v>3</c:v>
                </c:pt>
                <c:pt idx="421">
                  <c:v>7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3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4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1</c:v>
                </c:pt>
                <c:pt idx="437">
                  <c:v>1</c:v>
                </c:pt>
                <c:pt idx="438">
                  <c:v>5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1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10</c:v>
                </c:pt>
                <c:pt idx="448">
                  <c:v>0</c:v>
                </c:pt>
                <c:pt idx="449">
                  <c:v>6</c:v>
                </c:pt>
                <c:pt idx="450">
                  <c:v>0</c:v>
                </c:pt>
                <c:pt idx="451">
                  <c:v>5</c:v>
                </c:pt>
                <c:pt idx="452">
                  <c:v>0</c:v>
                </c:pt>
                <c:pt idx="453">
                  <c:v>4</c:v>
                </c:pt>
                <c:pt idx="454">
                  <c:v>0</c:v>
                </c:pt>
                <c:pt idx="455">
                  <c:v>5</c:v>
                </c:pt>
                <c:pt idx="456">
                  <c:v>0</c:v>
                </c:pt>
                <c:pt idx="457">
                  <c:v>0</c:v>
                </c:pt>
                <c:pt idx="458">
                  <c:v>7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6</c:v>
                </c:pt>
                <c:pt idx="465">
                  <c:v>0</c:v>
                </c:pt>
                <c:pt idx="466">
                  <c:v>0</c:v>
                </c:pt>
                <c:pt idx="467">
                  <c:v>3</c:v>
                </c:pt>
                <c:pt idx="468">
                  <c:v>2</c:v>
                </c:pt>
                <c:pt idx="469">
                  <c:v>0</c:v>
                </c:pt>
                <c:pt idx="470">
                  <c:v>4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4</c:v>
                </c:pt>
                <c:pt idx="476">
                  <c:v>0</c:v>
                </c:pt>
                <c:pt idx="477">
                  <c:v>4</c:v>
                </c:pt>
                <c:pt idx="478">
                  <c:v>0</c:v>
                </c:pt>
                <c:pt idx="479">
                  <c:v>0</c:v>
                </c:pt>
                <c:pt idx="480">
                  <c:v>2</c:v>
                </c:pt>
                <c:pt idx="481">
                  <c:v>5</c:v>
                </c:pt>
                <c:pt idx="482">
                  <c:v>3</c:v>
                </c:pt>
                <c:pt idx="483">
                  <c:v>0</c:v>
                </c:pt>
                <c:pt idx="484">
                  <c:v>0</c:v>
                </c:pt>
                <c:pt idx="485">
                  <c:v>5</c:v>
                </c:pt>
                <c:pt idx="486">
                  <c:v>0</c:v>
                </c:pt>
                <c:pt idx="487">
                  <c:v>0</c:v>
                </c:pt>
                <c:pt idx="488">
                  <c:v>4</c:v>
                </c:pt>
                <c:pt idx="489">
                  <c:v>0</c:v>
                </c:pt>
                <c:pt idx="490">
                  <c:v>6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6</c:v>
                </c:pt>
                <c:pt idx="497">
                  <c:v>0</c:v>
                </c:pt>
                <c:pt idx="498">
                  <c:v>1</c:v>
                </c:pt>
                <c:pt idx="499">
                  <c:v>8</c:v>
                </c:pt>
                <c:pt idx="500">
                  <c:v>0</c:v>
                </c:pt>
                <c:pt idx="501">
                  <c:v>0</c:v>
                </c:pt>
                <c:pt idx="502">
                  <c:v>3</c:v>
                </c:pt>
                <c:pt idx="503">
                  <c:v>0</c:v>
                </c:pt>
                <c:pt idx="504">
                  <c:v>2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4</c:v>
                </c:pt>
                <c:pt idx="509">
                  <c:v>8</c:v>
                </c:pt>
                <c:pt idx="510">
                  <c:v>4</c:v>
                </c:pt>
                <c:pt idx="511">
                  <c:v>0</c:v>
                </c:pt>
                <c:pt idx="512">
                  <c:v>0</c:v>
                </c:pt>
                <c:pt idx="513">
                  <c:v>3</c:v>
                </c:pt>
                <c:pt idx="514">
                  <c:v>0</c:v>
                </c:pt>
                <c:pt idx="515">
                  <c:v>5</c:v>
                </c:pt>
                <c:pt idx="516">
                  <c:v>5</c:v>
                </c:pt>
                <c:pt idx="517">
                  <c:v>2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2</c:v>
                </c:pt>
                <c:pt idx="525">
                  <c:v>13</c:v>
                </c:pt>
                <c:pt idx="526">
                  <c:v>2</c:v>
                </c:pt>
                <c:pt idx="527">
                  <c:v>0</c:v>
                </c:pt>
                <c:pt idx="528">
                  <c:v>5</c:v>
                </c:pt>
                <c:pt idx="529">
                  <c:v>3</c:v>
                </c:pt>
                <c:pt idx="530">
                  <c:v>3</c:v>
                </c:pt>
                <c:pt idx="531">
                  <c:v>0</c:v>
                </c:pt>
                <c:pt idx="532">
                  <c:v>2</c:v>
                </c:pt>
                <c:pt idx="533">
                  <c:v>6</c:v>
                </c:pt>
                <c:pt idx="534">
                  <c:v>5</c:v>
                </c:pt>
                <c:pt idx="535">
                  <c:v>0</c:v>
                </c:pt>
                <c:pt idx="536">
                  <c:v>3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3</c:v>
                </c:pt>
                <c:pt idx="542">
                  <c:v>3</c:v>
                </c:pt>
                <c:pt idx="543">
                  <c:v>0</c:v>
                </c:pt>
                <c:pt idx="544">
                  <c:v>1</c:v>
                </c:pt>
                <c:pt idx="545">
                  <c:v>1</c:v>
                </c:pt>
                <c:pt idx="546">
                  <c:v>3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7</c:v>
                </c:pt>
                <c:pt idx="553">
                  <c:v>6</c:v>
                </c:pt>
                <c:pt idx="554">
                  <c:v>0</c:v>
                </c:pt>
                <c:pt idx="555">
                  <c:v>1</c:v>
                </c:pt>
                <c:pt idx="556">
                  <c:v>2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6</c:v>
                </c:pt>
                <c:pt idx="563">
                  <c:v>0</c:v>
                </c:pt>
                <c:pt idx="564">
                  <c:v>6</c:v>
                </c:pt>
                <c:pt idx="565">
                  <c:v>1</c:v>
                </c:pt>
                <c:pt idx="566">
                  <c:v>0</c:v>
                </c:pt>
                <c:pt idx="567">
                  <c:v>0</c:v>
                </c:pt>
                <c:pt idx="568">
                  <c:v>3</c:v>
                </c:pt>
                <c:pt idx="569">
                  <c:v>2</c:v>
                </c:pt>
                <c:pt idx="570">
                  <c:v>0</c:v>
                </c:pt>
                <c:pt idx="571">
                  <c:v>1</c:v>
                </c:pt>
                <c:pt idx="572">
                  <c:v>4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13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4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7</c:v>
                </c:pt>
                <c:pt idx="588">
                  <c:v>0</c:v>
                </c:pt>
                <c:pt idx="589">
                  <c:v>4</c:v>
                </c:pt>
                <c:pt idx="590">
                  <c:v>14</c:v>
                </c:pt>
                <c:pt idx="591">
                  <c:v>0</c:v>
                </c:pt>
                <c:pt idx="592">
                  <c:v>5</c:v>
                </c:pt>
                <c:pt idx="593">
                  <c:v>0</c:v>
                </c:pt>
                <c:pt idx="594">
                  <c:v>1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2</c:v>
                </c:pt>
                <c:pt idx="599">
                  <c:v>4</c:v>
                </c:pt>
                <c:pt idx="600">
                  <c:v>0</c:v>
                </c:pt>
                <c:pt idx="601">
                  <c:v>5</c:v>
                </c:pt>
                <c:pt idx="602">
                  <c:v>0</c:v>
                </c:pt>
                <c:pt idx="603">
                  <c:v>7</c:v>
                </c:pt>
                <c:pt idx="604">
                  <c:v>0</c:v>
                </c:pt>
                <c:pt idx="605">
                  <c:v>0</c:v>
                </c:pt>
                <c:pt idx="606">
                  <c:v>3</c:v>
                </c:pt>
                <c:pt idx="607">
                  <c:v>0</c:v>
                </c:pt>
                <c:pt idx="608">
                  <c:v>3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5</c:v>
                </c:pt>
                <c:pt idx="613">
                  <c:v>6</c:v>
                </c:pt>
                <c:pt idx="614">
                  <c:v>3</c:v>
                </c:pt>
                <c:pt idx="615">
                  <c:v>2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6</c:v>
                </c:pt>
                <c:pt idx="623">
                  <c:v>0</c:v>
                </c:pt>
                <c:pt idx="624">
                  <c:v>2</c:v>
                </c:pt>
                <c:pt idx="625">
                  <c:v>0</c:v>
                </c:pt>
                <c:pt idx="626">
                  <c:v>4</c:v>
                </c:pt>
                <c:pt idx="627">
                  <c:v>0</c:v>
                </c:pt>
                <c:pt idx="628">
                  <c:v>5</c:v>
                </c:pt>
                <c:pt idx="629">
                  <c:v>14</c:v>
                </c:pt>
                <c:pt idx="630">
                  <c:v>7</c:v>
                </c:pt>
                <c:pt idx="631">
                  <c:v>0</c:v>
                </c:pt>
                <c:pt idx="632">
                  <c:v>0</c:v>
                </c:pt>
                <c:pt idx="633">
                  <c:v>6</c:v>
                </c:pt>
                <c:pt idx="634">
                  <c:v>0</c:v>
                </c:pt>
                <c:pt idx="635">
                  <c:v>2</c:v>
                </c:pt>
                <c:pt idx="636">
                  <c:v>8</c:v>
                </c:pt>
                <c:pt idx="637">
                  <c:v>0</c:v>
                </c:pt>
                <c:pt idx="638">
                  <c:v>9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3</c:v>
                </c:pt>
                <c:pt idx="643">
                  <c:v>0</c:v>
                </c:pt>
                <c:pt idx="644">
                  <c:v>1</c:v>
                </c:pt>
                <c:pt idx="645">
                  <c:v>2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4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9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1</c:v>
                </c:pt>
                <c:pt idx="669">
                  <c:v>5</c:v>
                </c:pt>
                <c:pt idx="670">
                  <c:v>0</c:v>
                </c:pt>
                <c:pt idx="671">
                  <c:v>2</c:v>
                </c:pt>
                <c:pt idx="672">
                  <c:v>0</c:v>
                </c:pt>
                <c:pt idx="673">
                  <c:v>2</c:v>
                </c:pt>
                <c:pt idx="674">
                  <c:v>4</c:v>
                </c:pt>
                <c:pt idx="675">
                  <c:v>7</c:v>
                </c:pt>
                <c:pt idx="676">
                  <c:v>0</c:v>
                </c:pt>
                <c:pt idx="677">
                  <c:v>2</c:v>
                </c:pt>
                <c:pt idx="678">
                  <c:v>0</c:v>
                </c:pt>
                <c:pt idx="679">
                  <c:v>3</c:v>
                </c:pt>
                <c:pt idx="680">
                  <c:v>7</c:v>
                </c:pt>
                <c:pt idx="681">
                  <c:v>3</c:v>
                </c:pt>
                <c:pt idx="682">
                  <c:v>0</c:v>
                </c:pt>
                <c:pt idx="683">
                  <c:v>3</c:v>
                </c:pt>
                <c:pt idx="684">
                  <c:v>3</c:v>
                </c:pt>
                <c:pt idx="685">
                  <c:v>3</c:v>
                </c:pt>
                <c:pt idx="686">
                  <c:v>0</c:v>
                </c:pt>
                <c:pt idx="687">
                  <c:v>0</c:v>
                </c:pt>
                <c:pt idx="688">
                  <c:v>2</c:v>
                </c:pt>
                <c:pt idx="689">
                  <c:v>5</c:v>
                </c:pt>
                <c:pt idx="690">
                  <c:v>0</c:v>
                </c:pt>
                <c:pt idx="691">
                  <c:v>0</c:v>
                </c:pt>
                <c:pt idx="692">
                  <c:v>2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4</c:v>
                </c:pt>
                <c:pt idx="699">
                  <c:v>0</c:v>
                </c:pt>
                <c:pt idx="700">
                  <c:v>5</c:v>
                </c:pt>
                <c:pt idx="701">
                  <c:v>4</c:v>
                </c:pt>
                <c:pt idx="702">
                  <c:v>5</c:v>
                </c:pt>
                <c:pt idx="703">
                  <c:v>6</c:v>
                </c:pt>
                <c:pt idx="704">
                  <c:v>0</c:v>
                </c:pt>
                <c:pt idx="705">
                  <c:v>4</c:v>
                </c:pt>
                <c:pt idx="706">
                  <c:v>0</c:v>
                </c:pt>
                <c:pt idx="707">
                  <c:v>7</c:v>
                </c:pt>
                <c:pt idx="708">
                  <c:v>4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3</c:v>
                </c:pt>
                <c:pt idx="714">
                  <c:v>0</c:v>
                </c:pt>
                <c:pt idx="715">
                  <c:v>10</c:v>
                </c:pt>
                <c:pt idx="716">
                  <c:v>3</c:v>
                </c:pt>
                <c:pt idx="717">
                  <c:v>0</c:v>
                </c:pt>
                <c:pt idx="718">
                  <c:v>4</c:v>
                </c:pt>
                <c:pt idx="719">
                  <c:v>0</c:v>
                </c:pt>
                <c:pt idx="720">
                  <c:v>7</c:v>
                </c:pt>
                <c:pt idx="721">
                  <c:v>0</c:v>
                </c:pt>
                <c:pt idx="722">
                  <c:v>0</c:v>
                </c:pt>
                <c:pt idx="723">
                  <c:v>5</c:v>
                </c:pt>
                <c:pt idx="724">
                  <c:v>6</c:v>
                </c:pt>
                <c:pt idx="725">
                  <c:v>4</c:v>
                </c:pt>
                <c:pt idx="726">
                  <c:v>0</c:v>
                </c:pt>
                <c:pt idx="727">
                  <c:v>4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2</c:v>
                </c:pt>
                <c:pt idx="733">
                  <c:v>0</c:v>
                </c:pt>
                <c:pt idx="734">
                  <c:v>0</c:v>
                </c:pt>
                <c:pt idx="735">
                  <c:v>4</c:v>
                </c:pt>
                <c:pt idx="736">
                  <c:v>0</c:v>
                </c:pt>
                <c:pt idx="737">
                  <c:v>0</c:v>
                </c:pt>
                <c:pt idx="738">
                  <c:v>4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1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3</c:v>
                </c:pt>
                <c:pt idx="749">
                  <c:v>4</c:v>
                </c:pt>
                <c:pt idx="750">
                  <c:v>0</c:v>
                </c:pt>
                <c:pt idx="751">
                  <c:v>2</c:v>
                </c:pt>
                <c:pt idx="752">
                  <c:v>0</c:v>
                </c:pt>
                <c:pt idx="753">
                  <c:v>9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3</c:v>
                </c:pt>
                <c:pt idx="758">
                  <c:v>1</c:v>
                </c:pt>
                <c:pt idx="759">
                  <c:v>0</c:v>
                </c:pt>
                <c:pt idx="760">
                  <c:v>4</c:v>
                </c:pt>
                <c:pt idx="761">
                  <c:v>0</c:v>
                </c:pt>
                <c:pt idx="762">
                  <c:v>5</c:v>
                </c:pt>
                <c:pt idx="763">
                  <c:v>15</c:v>
                </c:pt>
                <c:pt idx="764">
                  <c:v>3</c:v>
                </c:pt>
                <c:pt idx="765">
                  <c:v>5</c:v>
                </c:pt>
                <c:pt idx="766">
                  <c:v>0</c:v>
                </c:pt>
                <c:pt idx="767">
                  <c:v>2</c:v>
                </c:pt>
                <c:pt idx="768">
                  <c:v>3</c:v>
                </c:pt>
                <c:pt idx="769">
                  <c:v>0</c:v>
                </c:pt>
                <c:pt idx="770">
                  <c:v>0</c:v>
                </c:pt>
                <c:pt idx="771">
                  <c:v>5</c:v>
                </c:pt>
                <c:pt idx="772">
                  <c:v>0</c:v>
                </c:pt>
                <c:pt idx="773">
                  <c:v>2</c:v>
                </c:pt>
                <c:pt idx="774">
                  <c:v>0</c:v>
                </c:pt>
                <c:pt idx="775">
                  <c:v>5</c:v>
                </c:pt>
                <c:pt idx="776">
                  <c:v>0</c:v>
                </c:pt>
                <c:pt idx="777">
                  <c:v>0</c:v>
                </c:pt>
                <c:pt idx="778">
                  <c:v>6</c:v>
                </c:pt>
                <c:pt idx="779">
                  <c:v>8</c:v>
                </c:pt>
                <c:pt idx="780">
                  <c:v>8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2</c:v>
                </c:pt>
                <c:pt idx="789">
                  <c:v>0</c:v>
                </c:pt>
                <c:pt idx="790">
                  <c:v>9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3</c:v>
                </c:pt>
                <c:pt idx="796">
                  <c:v>10</c:v>
                </c:pt>
                <c:pt idx="797">
                  <c:v>0</c:v>
                </c:pt>
                <c:pt idx="798">
                  <c:v>0</c:v>
                </c:pt>
                <c:pt idx="799">
                  <c:v>5</c:v>
                </c:pt>
                <c:pt idx="800">
                  <c:v>8</c:v>
                </c:pt>
                <c:pt idx="801">
                  <c:v>0</c:v>
                </c:pt>
                <c:pt idx="802">
                  <c:v>2</c:v>
                </c:pt>
                <c:pt idx="803">
                  <c:v>0</c:v>
                </c:pt>
                <c:pt idx="804">
                  <c:v>4</c:v>
                </c:pt>
                <c:pt idx="805">
                  <c:v>0</c:v>
                </c:pt>
                <c:pt idx="806">
                  <c:v>0</c:v>
                </c:pt>
                <c:pt idx="807">
                  <c:v>6</c:v>
                </c:pt>
                <c:pt idx="808">
                  <c:v>0</c:v>
                </c:pt>
                <c:pt idx="809">
                  <c:v>0</c:v>
                </c:pt>
                <c:pt idx="810">
                  <c:v>6</c:v>
                </c:pt>
                <c:pt idx="811">
                  <c:v>2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5</c:v>
                </c:pt>
                <c:pt idx="816">
                  <c:v>0</c:v>
                </c:pt>
                <c:pt idx="817">
                  <c:v>7</c:v>
                </c:pt>
                <c:pt idx="818">
                  <c:v>5</c:v>
                </c:pt>
                <c:pt idx="819">
                  <c:v>0</c:v>
                </c:pt>
                <c:pt idx="820">
                  <c:v>1</c:v>
                </c:pt>
                <c:pt idx="821">
                  <c:v>2</c:v>
                </c:pt>
                <c:pt idx="822">
                  <c:v>0</c:v>
                </c:pt>
                <c:pt idx="823">
                  <c:v>0</c:v>
                </c:pt>
                <c:pt idx="824">
                  <c:v>4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5</c:v>
                </c:pt>
                <c:pt idx="834">
                  <c:v>3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2</c:v>
                </c:pt>
                <c:pt idx="839">
                  <c:v>0</c:v>
                </c:pt>
                <c:pt idx="840">
                  <c:v>0</c:v>
                </c:pt>
                <c:pt idx="841">
                  <c:v>1</c:v>
                </c:pt>
                <c:pt idx="842">
                  <c:v>7</c:v>
                </c:pt>
                <c:pt idx="843">
                  <c:v>5</c:v>
                </c:pt>
                <c:pt idx="844">
                  <c:v>4</c:v>
                </c:pt>
                <c:pt idx="845">
                  <c:v>0</c:v>
                </c:pt>
                <c:pt idx="846">
                  <c:v>3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4</c:v>
                </c:pt>
                <c:pt idx="852">
                  <c:v>0</c:v>
                </c:pt>
                <c:pt idx="853">
                  <c:v>5</c:v>
                </c:pt>
                <c:pt idx="854">
                  <c:v>0</c:v>
                </c:pt>
                <c:pt idx="855">
                  <c:v>0</c:v>
                </c:pt>
                <c:pt idx="856">
                  <c:v>4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1</c:v>
                </c:pt>
                <c:pt idx="869">
                  <c:v>6</c:v>
                </c:pt>
                <c:pt idx="870">
                  <c:v>6</c:v>
                </c:pt>
                <c:pt idx="871">
                  <c:v>0</c:v>
                </c:pt>
                <c:pt idx="872">
                  <c:v>4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3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10</c:v>
                </c:pt>
                <c:pt idx="882">
                  <c:v>3</c:v>
                </c:pt>
                <c:pt idx="883">
                  <c:v>9</c:v>
                </c:pt>
                <c:pt idx="884">
                  <c:v>0</c:v>
                </c:pt>
                <c:pt idx="885">
                  <c:v>7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2</c:v>
                </c:pt>
                <c:pt idx="893">
                  <c:v>0</c:v>
                </c:pt>
                <c:pt idx="894">
                  <c:v>7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9</c:v>
                </c:pt>
                <c:pt idx="899">
                  <c:v>3</c:v>
                </c:pt>
                <c:pt idx="900">
                  <c:v>0</c:v>
                </c:pt>
                <c:pt idx="901">
                  <c:v>0</c:v>
                </c:pt>
                <c:pt idx="902">
                  <c:v>5</c:v>
                </c:pt>
                <c:pt idx="903">
                  <c:v>0</c:v>
                </c:pt>
                <c:pt idx="904">
                  <c:v>4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3</c:v>
                </c:pt>
                <c:pt idx="911">
                  <c:v>0</c:v>
                </c:pt>
                <c:pt idx="912">
                  <c:v>2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4</c:v>
                </c:pt>
                <c:pt idx="917">
                  <c:v>0</c:v>
                </c:pt>
                <c:pt idx="918">
                  <c:v>0</c:v>
                </c:pt>
                <c:pt idx="919">
                  <c:v>2</c:v>
                </c:pt>
                <c:pt idx="920">
                  <c:v>7</c:v>
                </c:pt>
                <c:pt idx="921">
                  <c:v>7</c:v>
                </c:pt>
                <c:pt idx="922">
                  <c:v>0</c:v>
                </c:pt>
                <c:pt idx="923">
                  <c:v>3</c:v>
                </c:pt>
                <c:pt idx="924">
                  <c:v>2</c:v>
                </c:pt>
                <c:pt idx="925">
                  <c:v>2</c:v>
                </c:pt>
                <c:pt idx="926">
                  <c:v>0</c:v>
                </c:pt>
                <c:pt idx="927">
                  <c:v>1</c:v>
                </c:pt>
                <c:pt idx="928">
                  <c:v>0</c:v>
                </c:pt>
                <c:pt idx="929">
                  <c:v>4</c:v>
                </c:pt>
                <c:pt idx="930">
                  <c:v>0</c:v>
                </c:pt>
                <c:pt idx="931">
                  <c:v>2</c:v>
                </c:pt>
                <c:pt idx="932">
                  <c:v>4</c:v>
                </c:pt>
                <c:pt idx="933">
                  <c:v>0</c:v>
                </c:pt>
                <c:pt idx="934">
                  <c:v>0</c:v>
                </c:pt>
                <c:pt idx="935">
                  <c:v>3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4</c:v>
                </c:pt>
                <c:pt idx="940">
                  <c:v>12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2</c:v>
                </c:pt>
                <c:pt idx="949">
                  <c:v>0</c:v>
                </c:pt>
                <c:pt idx="950">
                  <c:v>5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5</c:v>
                </c:pt>
                <c:pt idx="955">
                  <c:v>0</c:v>
                </c:pt>
                <c:pt idx="956">
                  <c:v>0</c:v>
                </c:pt>
                <c:pt idx="957">
                  <c:v>7</c:v>
                </c:pt>
                <c:pt idx="958">
                  <c:v>0</c:v>
                </c:pt>
                <c:pt idx="959">
                  <c:v>8</c:v>
                </c:pt>
                <c:pt idx="960">
                  <c:v>0</c:v>
                </c:pt>
                <c:pt idx="961">
                  <c:v>0</c:v>
                </c:pt>
                <c:pt idx="962">
                  <c:v>5</c:v>
                </c:pt>
                <c:pt idx="963">
                  <c:v>3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2</c:v>
                </c:pt>
                <c:pt idx="968">
                  <c:v>0</c:v>
                </c:pt>
                <c:pt idx="969">
                  <c:v>0</c:v>
                </c:pt>
                <c:pt idx="970">
                  <c:v>3</c:v>
                </c:pt>
                <c:pt idx="971">
                  <c:v>8</c:v>
                </c:pt>
                <c:pt idx="972">
                  <c:v>0</c:v>
                </c:pt>
                <c:pt idx="973">
                  <c:v>4</c:v>
                </c:pt>
                <c:pt idx="974">
                  <c:v>0</c:v>
                </c:pt>
                <c:pt idx="975">
                  <c:v>4</c:v>
                </c:pt>
                <c:pt idx="976">
                  <c:v>0</c:v>
                </c:pt>
                <c:pt idx="977">
                  <c:v>2</c:v>
                </c:pt>
                <c:pt idx="978">
                  <c:v>0</c:v>
                </c:pt>
                <c:pt idx="979">
                  <c:v>4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10</c:v>
                </c:pt>
                <c:pt idx="989">
                  <c:v>0</c:v>
                </c:pt>
                <c:pt idx="990">
                  <c:v>0</c:v>
                </c:pt>
                <c:pt idx="991">
                  <c:v>6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7</c:v>
                </c:pt>
                <c:pt idx="998">
                  <c:v>3</c:v>
                </c:pt>
                <c:pt idx="999">
                  <c:v>5</c:v>
                </c:pt>
                <c:pt idx="1000">
                  <c:v>6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2</c:v>
                </c:pt>
                <c:pt idx="1008">
                  <c:v>0</c:v>
                </c:pt>
                <c:pt idx="1009">
                  <c:v>3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6</c:v>
                </c:pt>
                <c:pt idx="1020">
                  <c:v>0</c:v>
                </c:pt>
                <c:pt idx="1021">
                  <c:v>4</c:v>
                </c:pt>
                <c:pt idx="1022">
                  <c:v>0</c:v>
                </c:pt>
                <c:pt idx="1023">
                  <c:v>6</c:v>
                </c:pt>
                <c:pt idx="1024">
                  <c:v>0</c:v>
                </c:pt>
                <c:pt idx="1025">
                  <c:v>2</c:v>
                </c:pt>
                <c:pt idx="1026">
                  <c:v>2</c:v>
                </c:pt>
                <c:pt idx="1027">
                  <c:v>0</c:v>
                </c:pt>
                <c:pt idx="1028">
                  <c:v>3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1</c:v>
                </c:pt>
                <c:pt idx="1038">
                  <c:v>0</c:v>
                </c:pt>
                <c:pt idx="1039">
                  <c:v>1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4</c:v>
                </c:pt>
                <c:pt idx="1045">
                  <c:v>3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3</c:v>
                </c:pt>
                <c:pt idx="1053">
                  <c:v>0</c:v>
                </c:pt>
                <c:pt idx="1054">
                  <c:v>4</c:v>
                </c:pt>
                <c:pt idx="1055">
                  <c:v>6</c:v>
                </c:pt>
                <c:pt idx="1056">
                  <c:v>0</c:v>
                </c:pt>
                <c:pt idx="1057">
                  <c:v>0</c:v>
                </c:pt>
                <c:pt idx="1058">
                  <c:v>5</c:v>
                </c:pt>
                <c:pt idx="1059">
                  <c:v>7</c:v>
                </c:pt>
                <c:pt idx="1060">
                  <c:v>0</c:v>
                </c:pt>
                <c:pt idx="1061">
                  <c:v>3</c:v>
                </c:pt>
                <c:pt idx="1062">
                  <c:v>3</c:v>
                </c:pt>
                <c:pt idx="1063">
                  <c:v>2</c:v>
                </c:pt>
                <c:pt idx="1064">
                  <c:v>0</c:v>
                </c:pt>
                <c:pt idx="1065">
                  <c:v>0</c:v>
                </c:pt>
                <c:pt idx="1066">
                  <c:v>5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3</c:v>
                </c:pt>
                <c:pt idx="1071">
                  <c:v>0</c:v>
                </c:pt>
                <c:pt idx="1072">
                  <c:v>4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4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5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2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4</c:v>
                </c:pt>
                <c:pt idx="1089">
                  <c:v>2</c:v>
                </c:pt>
                <c:pt idx="1090">
                  <c:v>1</c:v>
                </c:pt>
                <c:pt idx="1091">
                  <c:v>2</c:v>
                </c:pt>
                <c:pt idx="1092">
                  <c:v>6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4</c:v>
                </c:pt>
                <c:pt idx="1097">
                  <c:v>4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1</c:v>
                </c:pt>
                <c:pt idx="1103">
                  <c:v>6</c:v>
                </c:pt>
                <c:pt idx="1104">
                  <c:v>7</c:v>
                </c:pt>
                <c:pt idx="1105">
                  <c:v>0</c:v>
                </c:pt>
                <c:pt idx="1106">
                  <c:v>2</c:v>
                </c:pt>
                <c:pt idx="1107">
                  <c:v>0</c:v>
                </c:pt>
                <c:pt idx="1108">
                  <c:v>4</c:v>
                </c:pt>
                <c:pt idx="1109">
                  <c:v>0</c:v>
                </c:pt>
                <c:pt idx="1110">
                  <c:v>2</c:v>
                </c:pt>
                <c:pt idx="1111">
                  <c:v>4</c:v>
                </c:pt>
                <c:pt idx="1112">
                  <c:v>0</c:v>
                </c:pt>
                <c:pt idx="1113">
                  <c:v>3</c:v>
                </c:pt>
                <c:pt idx="1114">
                  <c:v>0</c:v>
                </c:pt>
                <c:pt idx="1115">
                  <c:v>3</c:v>
                </c:pt>
                <c:pt idx="1116">
                  <c:v>0</c:v>
                </c:pt>
                <c:pt idx="1117">
                  <c:v>0</c:v>
                </c:pt>
                <c:pt idx="1118">
                  <c:v>3</c:v>
                </c:pt>
                <c:pt idx="1119">
                  <c:v>1</c:v>
                </c:pt>
                <c:pt idx="1120">
                  <c:v>0</c:v>
                </c:pt>
                <c:pt idx="1121">
                  <c:v>5</c:v>
                </c:pt>
                <c:pt idx="1122">
                  <c:v>0</c:v>
                </c:pt>
                <c:pt idx="1123">
                  <c:v>0</c:v>
                </c:pt>
                <c:pt idx="1124">
                  <c:v>4</c:v>
                </c:pt>
                <c:pt idx="1125">
                  <c:v>3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3</c:v>
                </c:pt>
                <c:pt idx="1130">
                  <c:v>0</c:v>
                </c:pt>
                <c:pt idx="1131">
                  <c:v>0</c:v>
                </c:pt>
                <c:pt idx="1132">
                  <c:v>2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2</c:v>
                </c:pt>
                <c:pt idx="1139">
                  <c:v>2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3</c:v>
                </c:pt>
                <c:pt idx="1145">
                  <c:v>4</c:v>
                </c:pt>
                <c:pt idx="1146">
                  <c:v>4</c:v>
                </c:pt>
                <c:pt idx="1147">
                  <c:v>0</c:v>
                </c:pt>
                <c:pt idx="1148">
                  <c:v>2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3</c:v>
                </c:pt>
                <c:pt idx="1154">
                  <c:v>0</c:v>
                </c:pt>
                <c:pt idx="1155">
                  <c:v>4</c:v>
                </c:pt>
                <c:pt idx="1156">
                  <c:v>0</c:v>
                </c:pt>
                <c:pt idx="1157">
                  <c:v>0</c:v>
                </c:pt>
                <c:pt idx="1158">
                  <c:v>2</c:v>
                </c:pt>
                <c:pt idx="1159">
                  <c:v>0</c:v>
                </c:pt>
                <c:pt idx="1160">
                  <c:v>5</c:v>
                </c:pt>
                <c:pt idx="1161">
                  <c:v>0</c:v>
                </c:pt>
                <c:pt idx="1162">
                  <c:v>4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3</c:v>
                </c:pt>
                <c:pt idx="1168">
                  <c:v>0</c:v>
                </c:pt>
                <c:pt idx="1169">
                  <c:v>2</c:v>
                </c:pt>
                <c:pt idx="1170">
                  <c:v>2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4</c:v>
                </c:pt>
                <c:pt idx="1176">
                  <c:v>0</c:v>
                </c:pt>
                <c:pt idx="1177">
                  <c:v>1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1</c:v>
                </c:pt>
                <c:pt idx="1186">
                  <c:v>2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2</c:v>
                </c:pt>
                <c:pt idx="1192">
                  <c:v>0</c:v>
                </c:pt>
                <c:pt idx="1193">
                  <c:v>4</c:v>
                </c:pt>
                <c:pt idx="1194">
                  <c:v>5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4</c:v>
                </c:pt>
                <c:pt idx="1202">
                  <c:v>6</c:v>
                </c:pt>
                <c:pt idx="1203">
                  <c:v>0</c:v>
                </c:pt>
                <c:pt idx="1204">
                  <c:v>2</c:v>
                </c:pt>
                <c:pt idx="1205">
                  <c:v>0</c:v>
                </c:pt>
                <c:pt idx="1206">
                  <c:v>0</c:v>
                </c:pt>
                <c:pt idx="1207">
                  <c:v>7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4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5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2</c:v>
                </c:pt>
                <c:pt idx="1225">
                  <c:v>0</c:v>
                </c:pt>
                <c:pt idx="1226">
                  <c:v>4</c:v>
                </c:pt>
                <c:pt idx="1227">
                  <c:v>2</c:v>
                </c:pt>
                <c:pt idx="1228">
                  <c:v>3</c:v>
                </c:pt>
                <c:pt idx="1229">
                  <c:v>0</c:v>
                </c:pt>
                <c:pt idx="1230">
                  <c:v>4</c:v>
                </c:pt>
                <c:pt idx="1231">
                  <c:v>0</c:v>
                </c:pt>
                <c:pt idx="1232">
                  <c:v>1</c:v>
                </c:pt>
                <c:pt idx="1233">
                  <c:v>0</c:v>
                </c:pt>
                <c:pt idx="1234">
                  <c:v>4</c:v>
                </c:pt>
                <c:pt idx="1235">
                  <c:v>5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3</c:v>
                </c:pt>
                <c:pt idx="1242">
                  <c:v>3</c:v>
                </c:pt>
                <c:pt idx="1243">
                  <c:v>0</c:v>
                </c:pt>
                <c:pt idx="1244">
                  <c:v>0</c:v>
                </c:pt>
                <c:pt idx="1245">
                  <c:v>2</c:v>
                </c:pt>
                <c:pt idx="1246">
                  <c:v>1</c:v>
                </c:pt>
                <c:pt idx="1247">
                  <c:v>1</c:v>
                </c:pt>
                <c:pt idx="1248">
                  <c:v>2</c:v>
                </c:pt>
                <c:pt idx="1249">
                  <c:v>0</c:v>
                </c:pt>
                <c:pt idx="1250">
                  <c:v>4</c:v>
                </c:pt>
                <c:pt idx="1251">
                  <c:v>0</c:v>
                </c:pt>
                <c:pt idx="1252">
                  <c:v>2</c:v>
                </c:pt>
                <c:pt idx="1253">
                  <c:v>0</c:v>
                </c:pt>
                <c:pt idx="1254">
                  <c:v>0</c:v>
                </c:pt>
                <c:pt idx="1255">
                  <c:v>5</c:v>
                </c:pt>
                <c:pt idx="1256">
                  <c:v>3</c:v>
                </c:pt>
                <c:pt idx="1257">
                  <c:v>3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2</c:v>
                </c:pt>
                <c:pt idx="1264">
                  <c:v>0</c:v>
                </c:pt>
                <c:pt idx="1265">
                  <c:v>2</c:v>
                </c:pt>
                <c:pt idx="1266">
                  <c:v>2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1</c:v>
                </c:pt>
                <c:pt idx="1287">
                  <c:v>0</c:v>
                </c:pt>
                <c:pt idx="1288">
                  <c:v>0</c:v>
                </c:pt>
                <c:pt idx="1289">
                  <c:v>1</c:v>
                </c:pt>
                <c:pt idx="1290">
                  <c:v>0</c:v>
                </c:pt>
                <c:pt idx="1291">
                  <c:v>3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3</c:v>
                </c:pt>
                <c:pt idx="1297">
                  <c:v>0</c:v>
                </c:pt>
                <c:pt idx="1298">
                  <c:v>4</c:v>
                </c:pt>
                <c:pt idx="1299">
                  <c:v>0</c:v>
                </c:pt>
                <c:pt idx="1300">
                  <c:v>3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2</c:v>
                </c:pt>
                <c:pt idx="1305">
                  <c:v>2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2</c:v>
                </c:pt>
                <c:pt idx="1312">
                  <c:v>2</c:v>
                </c:pt>
                <c:pt idx="1313">
                  <c:v>2</c:v>
                </c:pt>
                <c:pt idx="1314">
                  <c:v>4</c:v>
                </c:pt>
                <c:pt idx="1315">
                  <c:v>0</c:v>
                </c:pt>
                <c:pt idx="1316">
                  <c:v>2</c:v>
                </c:pt>
                <c:pt idx="1317">
                  <c:v>0</c:v>
                </c:pt>
                <c:pt idx="1318">
                  <c:v>0</c:v>
                </c:pt>
                <c:pt idx="1319">
                  <c:v>3</c:v>
                </c:pt>
                <c:pt idx="1320">
                  <c:v>3</c:v>
                </c:pt>
                <c:pt idx="1321">
                  <c:v>2</c:v>
                </c:pt>
                <c:pt idx="1322">
                  <c:v>3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1</c:v>
                </c:pt>
                <c:pt idx="1328">
                  <c:v>3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2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3</c:v>
                </c:pt>
                <c:pt idx="1350">
                  <c:v>2</c:v>
                </c:pt>
                <c:pt idx="1351">
                  <c:v>1</c:v>
                </c:pt>
                <c:pt idx="1352">
                  <c:v>0</c:v>
                </c:pt>
                <c:pt idx="1353">
                  <c:v>4</c:v>
                </c:pt>
                <c:pt idx="1354">
                  <c:v>0</c:v>
                </c:pt>
                <c:pt idx="1355">
                  <c:v>2</c:v>
                </c:pt>
                <c:pt idx="1356">
                  <c:v>0</c:v>
                </c:pt>
                <c:pt idx="1357">
                  <c:v>1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3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2</c:v>
                </c:pt>
                <c:pt idx="1367">
                  <c:v>0</c:v>
                </c:pt>
                <c:pt idx="1368">
                  <c:v>0</c:v>
                </c:pt>
                <c:pt idx="1369">
                  <c:v>1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2</c:v>
                </c:pt>
                <c:pt idx="1374">
                  <c:v>3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2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1</c:v>
                </c:pt>
                <c:pt idx="1385">
                  <c:v>2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2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1906816"/>
        <c:axId val="231783168"/>
      </c:lineChart>
      <c:catAx>
        <c:axId val="231906816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.38198623820671063"/>
              <c:y val="0.87003758052970648"/>
            </c:manualLayout>
          </c:layout>
          <c:overlay val="0"/>
        </c:title>
        <c:majorTickMark val="out"/>
        <c:minorTickMark val="none"/>
        <c:tickLblPos val="nextTo"/>
        <c:crossAx val="231783168"/>
        <c:crosses val="autoZero"/>
        <c:auto val="1"/>
        <c:lblAlgn val="ctr"/>
        <c:lblOffset val="100"/>
        <c:noMultiLvlLbl val="0"/>
      </c:catAx>
      <c:valAx>
        <c:axId val="2317831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 smtClean="0"/>
                  <a:t>Number of Churns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"/>
              <c:y val="0.1787139107611548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31906816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3538048"/>
        <c:axId val="234652224"/>
      </c:lineChart>
      <c:catAx>
        <c:axId val="233538048"/>
        <c:scaling>
          <c:orientation val="minMax"/>
        </c:scaling>
        <c:delete val="1"/>
        <c:axPos val="b"/>
        <c:majorTickMark val="out"/>
        <c:minorTickMark val="none"/>
        <c:tickLblPos val="nextTo"/>
        <c:crossAx val="234652224"/>
        <c:crosses val="autoZero"/>
        <c:auto val="1"/>
        <c:lblAlgn val="ctr"/>
        <c:lblOffset val="100"/>
        <c:noMultiLvlLbl val="0"/>
      </c:catAx>
      <c:valAx>
        <c:axId val="23465222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2335380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 smtClean="0"/>
              <a:t>Sample 1</a:t>
            </a:r>
            <a:endParaRPr lang="en-US" sz="1200" dirty="0"/>
          </a:p>
        </c:rich>
      </c:tx>
      <c:layout>
        <c:manualLayout>
          <c:xMode val="edge"/>
          <c:yMode val="edge"/>
          <c:x val="0.34673611626272155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432576311541138"/>
          <c:y val="0.12798927307999544"/>
          <c:w val="0.79632475281101289"/>
          <c:h val="0.371038534955857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Sample_Churn_Stats!$C$131</c:f>
              <c:strCache>
                <c:ptCount val="1"/>
                <c:pt idx="0">
                  <c:v>REENGAGE  PROB BY KOB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cat>
            <c:strRef>
              <c:f>Sample_Churn_Stats!$A$132:$A$144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Sample_Churn_Stats!$C$132:$C$144</c:f>
              <c:numCache>
                <c:formatCode>0.00%</c:formatCode>
                <c:ptCount val="13"/>
                <c:pt idx="0">
                  <c:v>0.33214030064423766</c:v>
                </c:pt>
                <c:pt idx="1">
                  <c:v>6.2276306370794558E-2</c:v>
                </c:pt>
                <c:pt idx="2">
                  <c:v>0.1152469577666428</c:v>
                </c:pt>
                <c:pt idx="3">
                  <c:v>5.1539012168933432E-2</c:v>
                </c:pt>
                <c:pt idx="4">
                  <c:v>0.10093056549749463</c:v>
                </c:pt>
                <c:pt idx="5">
                  <c:v>2.9348604151753759E-2</c:v>
                </c:pt>
                <c:pt idx="6">
                  <c:v>4.9391553328561204E-2</c:v>
                </c:pt>
                <c:pt idx="7">
                  <c:v>0.16893342877594847</c:v>
                </c:pt>
                <c:pt idx="8">
                  <c:v>1.5032211882605583E-2</c:v>
                </c:pt>
                <c:pt idx="9">
                  <c:v>5.0107372942018611E-3</c:v>
                </c:pt>
                <c:pt idx="10">
                  <c:v>4.3664996420901936E-2</c:v>
                </c:pt>
                <c:pt idx="11">
                  <c:v>7.1581961345740875E-3</c:v>
                </c:pt>
                <c:pt idx="12">
                  <c:v>1.9327129563350035E-2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1801856"/>
        <c:axId val="234654528"/>
      </c:barChart>
      <c:catAx>
        <c:axId val="2318018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4200000"/>
          <a:lstStyle/>
          <a:p>
            <a:pPr>
              <a:defRPr/>
            </a:pPr>
            <a:endParaRPr lang="en-US"/>
          </a:p>
        </c:txPr>
        <c:crossAx val="234654528"/>
        <c:crosses val="autoZero"/>
        <c:auto val="1"/>
        <c:lblAlgn val="ctr"/>
        <c:lblOffset val="100"/>
        <c:noMultiLvlLbl val="0"/>
      </c:catAx>
      <c:valAx>
        <c:axId val="2346545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crossAx val="231801856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Sample 2</a:t>
            </a:r>
          </a:p>
        </c:rich>
      </c:tx>
      <c:layout>
        <c:manualLayout>
          <c:xMode val="edge"/>
          <c:yMode val="edge"/>
          <c:x val="0.3777291005403528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6384970784796396"/>
          <c:y val="0.12798927307999544"/>
          <c:w val="0.80464005132376681"/>
          <c:h val="0.371038534955857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Sample_Churn_Stats!$K$131</c:f>
              <c:strCache>
                <c:ptCount val="1"/>
                <c:pt idx="0">
                  <c:v>REENGAGE  PROB BY KOB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cat>
            <c:strRef>
              <c:f>Sample_Churn_Stats!$I$132:$I$144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Sample_Churn_Stats!$K$132:$K$144</c:f>
              <c:numCache>
                <c:formatCode>0.00%</c:formatCode>
                <c:ptCount val="13"/>
                <c:pt idx="0">
                  <c:v>0.34776437189496096</c:v>
                </c:pt>
                <c:pt idx="1">
                  <c:v>5.6777856635911991E-2</c:v>
                </c:pt>
                <c:pt idx="2">
                  <c:v>0.11923349893541518</c:v>
                </c:pt>
                <c:pt idx="3">
                  <c:v>4.6132008516678494E-2</c:v>
                </c:pt>
                <c:pt idx="4">
                  <c:v>9.0844570617459194E-2</c:v>
                </c:pt>
                <c:pt idx="5">
                  <c:v>2.9808374733853796E-2</c:v>
                </c:pt>
                <c:pt idx="6">
                  <c:v>5.1809794180269694E-2</c:v>
                </c:pt>
                <c:pt idx="7">
                  <c:v>0.17104329311568489</c:v>
                </c:pt>
                <c:pt idx="8">
                  <c:v>1.3484740951029099E-2</c:v>
                </c:pt>
                <c:pt idx="9">
                  <c:v>6.3875088715400997E-3</c:v>
                </c:pt>
                <c:pt idx="10">
                  <c:v>5.2519517388218598E-2</c:v>
                </c:pt>
                <c:pt idx="11">
                  <c:v>2.8388928317955998E-3</c:v>
                </c:pt>
                <c:pt idx="12">
                  <c:v>1.1355571327182399E-2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1802368"/>
        <c:axId val="234656256"/>
      </c:barChart>
      <c:catAx>
        <c:axId val="2318023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4200000"/>
          <a:lstStyle/>
          <a:p>
            <a:pPr>
              <a:defRPr/>
            </a:pPr>
            <a:endParaRPr lang="en-US"/>
          </a:p>
        </c:txPr>
        <c:crossAx val="234656256"/>
        <c:crosses val="autoZero"/>
        <c:auto val="1"/>
        <c:lblAlgn val="ctr"/>
        <c:lblOffset val="100"/>
        <c:noMultiLvlLbl val="0"/>
      </c:catAx>
      <c:valAx>
        <c:axId val="23465625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crossAx val="231802368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 smtClean="0"/>
              <a:t>Sample 3</a:t>
            </a:r>
          </a:p>
        </c:rich>
      </c:tx>
      <c:layout>
        <c:manualLayout>
          <c:xMode val="edge"/>
          <c:yMode val="edge"/>
          <c:x val="0.35021445490045455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6440475428376328"/>
          <c:y val="0.13380696731090433"/>
          <c:w val="0.78591141554460164"/>
          <c:h val="0.387002168207234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Sample_Churn_Stats!$S$131</c:f>
              <c:strCache>
                <c:ptCount val="1"/>
                <c:pt idx="0">
                  <c:v>REENGAGE  PROB BY KOB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Sample_Churn_Stats!$Q$132:$Q$144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Sample_Churn_Stats!$S$132:$S$144</c:f>
              <c:numCache>
                <c:formatCode>0.00%</c:formatCode>
                <c:ptCount val="13"/>
                <c:pt idx="0">
                  <c:v>0.30648610121168923</c:v>
                </c:pt>
                <c:pt idx="1">
                  <c:v>6.3435495367070563E-2</c:v>
                </c:pt>
                <c:pt idx="2">
                  <c:v>0.1090520313613685</c:v>
                </c:pt>
                <c:pt idx="3">
                  <c:v>4.9893086243763367E-2</c:v>
                </c:pt>
                <c:pt idx="4">
                  <c:v>0.10620099786172488</c:v>
                </c:pt>
                <c:pt idx="5">
                  <c:v>3.4212401995723452E-2</c:v>
                </c:pt>
                <c:pt idx="6">
                  <c:v>4.9893086243763367E-2</c:v>
                </c:pt>
                <c:pt idx="7">
                  <c:v>0.18460441910192446</c:v>
                </c:pt>
                <c:pt idx="8">
                  <c:v>1.7818959372772631E-2</c:v>
                </c:pt>
                <c:pt idx="9">
                  <c:v>4.9893086243763367E-3</c:v>
                </c:pt>
                <c:pt idx="10">
                  <c:v>5.0605844618674269E-2</c:v>
                </c:pt>
                <c:pt idx="11">
                  <c:v>5.7020669992872419E-3</c:v>
                </c:pt>
                <c:pt idx="12">
                  <c:v>1.7106200997861726E-2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1803392"/>
        <c:axId val="234657984"/>
      </c:barChart>
      <c:catAx>
        <c:axId val="2318033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4200000"/>
          <a:lstStyle/>
          <a:p>
            <a:pPr>
              <a:defRPr/>
            </a:pPr>
            <a:endParaRPr lang="en-US"/>
          </a:p>
        </c:txPr>
        <c:crossAx val="234657984"/>
        <c:crosses val="autoZero"/>
        <c:auto val="1"/>
        <c:lblAlgn val="ctr"/>
        <c:lblOffset val="100"/>
        <c:noMultiLvlLbl val="0"/>
      </c:catAx>
      <c:valAx>
        <c:axId val="23465798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out"/>
        <c:minorTickMark val="none"/>
        <c:tickLblPos val="nextTo"/>
        <c:crossAx val="231803392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71691038620173"/>
          <c:y val="3.0300295649937723E-2"/>
          <c:w val="0.84647356580427446"/>
          <c:h val="0.60826566323303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Sample_Churn_Stats!$J$149</c:f>
              <c:strCache>
                <c:ptCount val="1"/>
                <c:pt idx="0">
                  <c:v>REENGAGE  PROB BY KOB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cat>
            <c:strRef>
              <c:f>Sample_Churn_Stats!$I$150:$I$162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Sample_Churn_Stats!$J$150:$J$162</c:f>
              <c:numCache>
                <c:formatCode>0.00%</c:formatCode>
                <c:ptCount val="13"/>
                <c:pt idx="0">
                  <c:v>0.3287969245836293</c:v>
                </c:pt>
                <c:pt idx="1">
                  <c:v>6.0829886124592371E-2</c:v>
                </c:pt>
                <c:pt idx="2">
                  <c:v>0.11451082935447549</c:v>
                </c:pt>
                <c:pt idx="3">
                  <c:v>4.91880356431251E-2</c:v>
                </c:pt>
                <c:pt idx="4">
                  <c:v>9.9325377992226238E-2</c:v>
                </c:pt>
                <c:pt idx="5">
                  <c:v>3.112312696044367E-2</c:v>
                </c:pt>
                <c:pt idx="6">
                  <c:v>5.0364811250864755E-2</c:v>
                </c:pt>
                <c:pt idx="7">
                  <c:v>0.17486038033118592</c:v>
                </c:pt>
                <c:pt idx="8">
                  <c:v>1.5445304068802438E-2</c:v>
                </c:pt>
                <c:pt idx="9">
                  <c:v>5.462518263372765E-3</c:v>
                </c:pt>
                <c:pt idx="10">
                  <c:v>4.8930119475931601E-2</c:v>
                </c:pt>
                <c:pt idx="11">
                  <c:v>5.2330519885523093E-3</c:v>
                </c:pt>
                <c:pt idx="12">
                  <c:v>1.5929633962798052E-2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1803904"/>
        <c:axId val="220127232"/>
      </c:barChart>
      <c:catAx>
        <c:axId val="231803904"/>
        <c:scaling>
          <c:orientation val="minMax"/>
        </c:scaling>
        <c:delete val="0"/>
        <c:axPos val="b"/>
        <c:majorTickMark val="out"/>
        <c:minorTickMark val="none"/>
        <c:tickLblPos val="nextTo"/>
        <c:crossAx val="220127232"/>
        <c:crosses val="autoZero"/>
        <c:auto val="1"/>
        <c:lblAlgn val="ctr"/>
        <c:lblOffset val="100"/>
        <c:noMultiLvlLbl val="0"/>
      </c:catAx>
      <c:valAx>
        <c:axId val="2201272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Probability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of Reengagement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4.921941575484882E-3"/>
              <c:y val="0.12722617812526449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crossAx val="2318039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/>
              <a:t>Sample</a:t>
            </a:r>
            <a:r>
              <a:rPr lang="en-US" sz="1200" baseline="0" dirty="0"/>
              <a:t> </a:t>
            </a:r>
            <a:r>
              <a:rPr lang="en-US" sz="1200" baseline="0" dirty="0" smtClean="0"/>
              <a:t>1</a:t>
            </a:r>
            <a:endParaRPr lang="en-US" sz="12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1762960985808977"/>
          <c:y val="0.1792615127654498"/>
          <c:w val="0.76420516926909543"/>
          <c:h val="0.68320031018849914"/>
        </c:manualLayout>
      </c:layout>
      <c:lineChart>
        <c:grouping val="standard"/>
        <c:varyColors val="0"/>
        <c:ser>
          <c:idx val="1"/>
          <c:order val="0"/>
          <c:tx>
            <c:strRef>
              <c:f>'[SAMPLE1-1397-201508.xlsx]Reengagement'!$C$67</c:f>
              <c:strCache>
                <c:ptCount val="1"/>
                <c:pt idx="0">
                  <c:v>Months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cat>
            <c:numRef>
              <c:f>'[SAMPLE1-1397-201508.xlsx]Reengagement'!$B$68:$B$1464</c:f>
              <c:numCache>
                <c:formatCode>General</c:formatCode>
                <c:ptCount val="139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</c:numCache>
            </c:numRef>
          </c:cat>
          <c:val>
            <c:numRef>
              <c:f>'[SAMPLE1-1397-201508.xlsx]Reengagement'!$C$68:$C$1464</c:f>
              <c:numCache>
                <c:formatCode>General</c:formatCode>
                <c:ptCount val="1397"/>
                <c:pt idx="0">
                  <c:v>11</c:v>
                </c:pt>
                <c:pt idx="1">
                  <c:v>0</c:v>
                </c:pt>
                <c:pt idx="2">
                  <c:v>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7</c:v>
                </c:pt>
                <c:pt idx="10">
                  <c:v>0</c:v>
                </c:pt>
                <c:pt idx="11">
                  <c:v>3</c:v>
                </c:pt>
                <c:pt idx="12">
                  <c:v>0</c:v>
                </c:pt>
                <c:pt idx="13">
                  <c:v>22</c:v>
                </c:pt>
                <c:pt idx="14">
                  <c:v>0</c:v>
                </c:pt>
                <c:pt idx="15">
                  <c:v>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3</c:v>
                </c:pt>
                <c:pt idx="21">
                  <c:v>0</c:v>
                </c:pt>
                <c:pt idx="22">
                  <c:v>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5.4</c:v>
                </c:pt>
                <c:pt idx="27">
                  <c:v>8.4</c:v>
                </c:pt>
                <c:pt idx="28">
                  <c:v>0</c:v>
                </c:pt>
                <c:pt idx="29">
                  <c:v>0</c:v>
                </c:pt>
                <c:pt idx="30">
                  <c:v>7.2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5.666666666666667</c:v>
                </c:pt>
                <c:pt idx="39">
                  <c:v>6.833333333333333</c:v>
                </c:pt>
                <c:pt idx="40">
                  <c:v>0</c:v>
                </c:pt>
                <c:pt idx="41">
                  <c:v>6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3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6</c:v>
                </c:pt>
                <c:pt idx="51">
                  <c:v>4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5.5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19</c:v>
                </c:pt>
                <c:pt idx="73">
                  <c:v>0</c:v>
                </c:pt>
                <c:pt idx="74">
                  <c:v>0</c:v>
                </c:pt>
                <c:pt idx="75">
                  <c:v>10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11.5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4.5</c:v>
                </c:pt>
                <c:pt idx="86">
                  <c:v>0</c:v>
                </c:pt>
                <c:pt idx="87">
                  <c:v>0</c:v>
                </c:pt>
                <c:pt idx="88">
                  <c:v>11.5</c:v>
                </c:pt>
                <c:pt idx="89">
                  <c:v>11.5</c:v>
                </c:pt>
                <c:pt idx="90">
                  <c:v>0</c:v>
                </c:pt>
                <c:pt idx="91">
                  <c:v>0</c:v>
                </c:pt>
                <c:pt idx="92">
                  <c:v>7.25</c:v>
                </c:pt>
                <c:pt idx="93">
                  <c:v>14</c:v>
                </c:pt>
                <c:pt idx="94">
                  <c:v>10</c:v>
                </c:pt>
                <c:pt idx="95">
                  <c:v>2</c:v>
                </c:pt>
                <c:pt idx="96">
                  <c:v>5.25</c:v>
                </c:pt>
                <c:pt idx="97">
                  <c:v>0</c:v>
                </c:pt>
                <c:pt idx="98">
                  <c:v>0</c:v>
                </c:pt>
                <c:pt idx="99">
                  <c:v>5.333333333333333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8.1666666666666661</c:v>
                </c:pt>
                <c:pt idx="105">
                  <c:v>6.333333333333333</c:v>
                </c:pt>
                <c:pt idx="106">
                  <c:v>0</c:v>
                </c:pt>
                <c:pt idx="107">
                  <c:v>0</c:v>
                </c:pt>
                <c:pt idx="108">
                  <c:v>7.333333333333333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2.5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3.5</c:v>
                </c:pt>
                <c:pt idx="129">
                  <c:v>4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6</c:v>
                </c:pt>
                <c:pt idx="138">
                  <c:v>0</c:v>
                </c:pt>
                <c:pt idx="139">
                  <c:v>0</c:v>
                </c:pt>
                <c:pt idx="140">
                  <c:v>3</c:v>
                </c:pt>
                <c:pt idx="141">
                  <c:v>5.5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3</c:v>
                </c:pt>
                <c:pt idx="166">
                  <c:v>0</c:v>
                </c:pt>
                <c:pt idx="167">
                  <c:v>0</c:v>
                </c:pt>
                <c:pt idx="168">
                  <c:v>2</c:v>
                </c:pt>
                <c:pt idx="169">
                  <c:v>2.5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3.5</c:v>
                </c:pt>
                <c:pt idx="176">
                  <c:v>0</c:v>
                </c:pt>
                <c:pt idx="177">
                  <c:v>11.5</c:v>
                </c:pt>
                <c:pt idx="178">
                  <c:v>0</c:v>
                </c:pt>
                <c:pt idx="179">
                  <c:v>0</c:v>
                </c:pt>
                <c:pt idx="180">
                  <c:v>19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9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4</c:v>
                </c:pt>
                <c:pt idx="195">
                  <c:v>0</c:v>
                </c:pt>
                <c:pt idx="196">
                  <c:v>0</c:v>
                </c:pt>
                <c:pt idx="197">
                  <c:v>2</c:v>
                </c:pt>
                <c:pt idx="198">
                  <c:v>0</c:v>
                </c:pt>
                <c:pt idx="199">
                  <c:v>2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6</c:v>
                </c:pt>
                <c:pt idx="207">
                  <c:v>0</c:v>
                </c:pt>
                <c:pt idx="208">
                  <c:v>2.5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9.3333333333333339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6.2</c:v>
                </c:pt>
                <c:pt idx="230">
                  <c:v>4.8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6.5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5.5</c:v>
                </c:pt>
                <c:pt idx="244">
                  <c:v>0</c:v>
                </c:pt>
                <c:pt idx="245">
                  <c:v>11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2</c:v>
                </c:pt>
                <c:pt idx="251">
                  <c:v>4</c:v>
                </c:pt>
                <c:pt idx="252">
                  <c:v>2</c:v>
                </c:pt>
                <c:pt idx="253">
                  <c:v>0</c:v>
                </c:pt>
                <c:pt idx="254">
                  <c:v>0</c:v>
                </c:pt>
                <c:pt idx="255">
                  <c:v>21</c:v>
                </c:pt>
                <c:pt idx="256">
                  <c:v>5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10</c:v>
                </c:pt>
                <c:pt idx="263">
                  <c:v>0</c:v>
                </c:pt>
                <c:pt idx="264">
                  <c:v>0</c:v>
                </c:pt>
                <c:pt idx="265">
                  <c:v>4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6</c:v>
                </c:pt>
                <c:pt idx="274">
                  <c:v>0</c:v>
                </c:pt>
                <c:pt idx="275">
                  <c:v>0</c:v>
                </c:pt>
                <c:pt idx="276">
                  <c:v>3</c:v>
                </c:pt>
                <c:pt idx="277">
                  <c:v>0</c:v>
                </c:pt>
                <c:pt idx="278">
                  <c:v>12</c:v>
                </c:pt>
                <c:pt idx="279">
                  <c:v>0</c:v>
                </c:pt>
                <c:pt idx="280">
                  <c:v>6</c:v>
                </c:pt>
                <c:pt idx="281">
                  <c:v>0</c:v>
                </c:pt>
                <c:pt idx="282">
                  <c:v>0</c:v>
                </c:pt>
                <c:pt idx="283">
                  <c:v>2</c:v>
                </c:pt>
                <c:pt idx="284">
                  <c:v>0</c:v>
                </c:pt>
                <c:pt idx="285">
                  <c:v>0</c:v>
                </c:pt>
                <c:pt idx="286">
                  <c:v>5.333333333333333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2</c:v>
                </c:pt>
                <c:pt idx="292">
                  <c:v>0</c:v>
                </c:pt>
                <c:pt idx="293">
                  <c:v>25</c:v>
                </c:pt>
                <c:pt idx="294">
                  <c:v>0</c:v>
                </c:pt>
                <c:pt idx="295">
                  <c:v>0</c:v>
                </c:pt>
                <c:pt idx="296">
                  <c:v>17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6.4</c:v>
                </c:pt>
                <c:pt idx="302">
                  <c:v>0</c:v>
                </c:pt>
                <c:pt idx="303">
                  <c:v>3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45</c:v>
                </c:pt>
                <c:pt idx="314">
                  <c:v>2</c:v>
                </c:pt>
                <c:pt idx="315">
                  <c:v>0</c:v>
                </c:pt>
                <c:pt idx="316">
                  <c:v>2</c:v>
                </c:pt>
                <c:pt idx="317">
                  <c:v>2</c:v>
                </c:pt>
                <c:pt idx="318">
                  <c:v>35</c:v>
                </c:pt>
                <c:pt idx="319">
                  <c:v>6.75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6</c:v>
                </c:pt>
                <c:pt idx="330">
                  <c:v>0</c:v>
                </c:pt>
                <c:pt idx="331">
                  <c:v>2</c:v>
                </c:pt>
                <c:pt idx="332">
                  <c:v>11</c:v>
                </c:pt>
                <c:pt idx="333">
                  <c:v>8</c:v>
                </c:pt>
                <c:pt idx="334">
                  <c:v>0</c:v>
                </c:pt>
                <c:pt idx="335">
                  <c:v>6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15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3.5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6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10</c:v>
                </c:pt>
                <c:pt idx="378">
                  <c:v>12.333333333333334</c:v>
                </c:pt>
                <c:pt idx="379">
                  <c:v>6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4.5</c:v>
                </c:pt>
                <c:pt idx="386">
                  <c:v>17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11.5</c:v>
                </c:pt>
                <c:pt idx="397">
                  <c:v>6</c:v>
                </c:pt>
                <c:pt idx="398">
                  <c:v>0</c:v>
                </c:pt>
                <c:pt idx="399">
                  <c:v>11.333333333333334</c:v>
                </c:pt>
                <c:pt idx="400">
                  <c:v>14.5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4</c:v>
                </c:pt>
                <c:pt idx="410">
                  <c:v>0</c:v>
                </c:pt>
                <c:pt idx="411">
                  <c:v>0</c:v>
                </c:pt>
                <c:pt idx="412">
                  <c:v>23</c:v>
                </c:pt>
                <c:pt idx="413">
                  <c:v>0</c:v>
                </c:pt>
                <c:pt idx="414">
                  <c:v>2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8.5</c:v>
                </c:pt>
                <c:pt idx="419">
                  <c:v>0</c:v>
                </c:pt>
                <c:pt idx="420">
                  <c:v>3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4.8181818181818183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6</c:v>
                </c:pt>
                <c:pt idx="435">
                  <c:v>0</c:v>
                </c:pt>
                <c:pt idx="436">
                  <c:v>0</c:v>
                </c:pt>
                <c:pt idx="437">
                  <c:v>4.666666666666667</c:v>
                </c:pt>
                <c:pt idx="438">
                  <c:v>9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10</c:v>
                </c:pt>
                <c:pt idx="443">
                  <c:v>0</c:v>
                </c:pt>
                <c:pt idx="444">
                  <c:v>2</c:v>
                </c:pt>
                <c:pt idx="445">
                  <c:v>3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7.5</c:v>
                </c:pt>
                <c:pt idx="454">
                  <c:v>5.333333333333333</c:v>
                </c:pt>
                <c:pt idx="455">
                  <c:v>8.5</c:v>
                </c:pt>
                <c:pt idx="456">
                  <c:v>12</c:v>
                </c:pt>
                <c:pt idx="457">
                  <c:v>4</c:v>
                </c:pt>
                <c:pt idx="458">
                  <c:v>0</c:v>
                </c:pt>
                <c:pt idx="459">
                  <c:v>6.666666666666667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2</c:v>
                </c:pt>
                <c:pt idx="464">
                  <c:v>0</c:v>
                </c:pt>
                <c:pt idx="465">
                  <c:v>4</c:v>
                </c:pt>
                <c:pt idx="466">
                  <c:v>6</c:v>
                </c:pt>
                <c:pt idx="467">
                  <c:v>7.4</c:v>
                </c:pt>
                <c:pt idx="468">
                  <c:v>2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2</c:v>
                </c:pt>
                <c:pt idx="473">
                  <c:v>6</c:v>
                </c:pt>
                <c:pt idx="474">
                  <c:v>6.5</c:v>
                </c:pt>
                <c:pt idx="475">
                  <c:v>4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7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2</c:v>
                </c:pt>
                <c:pt idx="486">
                  <c:v>0</c:v>
                </c:pt>
                <c:pt idx="487">
                  <c:v>14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14</c:v>
                </c:pt>
                <c:pt idx="493">
                  <c:v>5.75</c:v>
                </c:pt>
                <c:pt idx="494">
                  <c:v>0</c:v>
                </c:pt>
                <c:pt idx="495">
                  <c:v>2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5.5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2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17</c:v>
                </c:pt>
                <c:pt idx="524">
                  <c:v>0</c:v>
                </c:pt>
                <c:pt idx="525">
                  <c:v>0</c:v>
                </c:pt>
                <c:pt idx="526">
                  <c:v>2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4.666666666666667</c:v>
                </c:pt>
                <c:pt idx="533">
                  <c:v>12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5.333333333333333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7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3.75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6</c:v>
                </c:pt>
                <c:pt idx="583">
                  <c:v>0</c:v>
                </c:pt>
                <c:pt idx="584">
                  <c:v>0</c:v>
                </c:pt>
                <c:pt idx="585">
                  <c:v>42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6.5</c:v>
                </c:pt>
                <c:pt idx="597">
                  <c:v>0</c:v>
                </c:pt>
                <c:pt idx="598">
                  <c:v>9</c:v>
                </c:pt>
                <c:pt idx="599">
                  <c:v>0</c:v>
                </c:pt>
                <c:pt idx="600">
                  <c:v>0</c:v>
                </c:pt>
                <c:pt idx="601">
                  <c:v>10.8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24.5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16</c:v>
                </c:pt>
                <c:pt idx="615">
                  <c:v>0</c:v>
                </c:pt>
                <c:pt idx="616">
                  <c:v>11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2</c:v>
                </c:pt>
                <c:pt idx="623">
                  <c:v>0</c:v>
                </c:pt>
                <c:pt idx="624">
                  <c:v>6.166666666666667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2</c:v>
                </c:pt>
                <c:pt idx="632">
                  <c:v>2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5.5</c:v>
                </c:pt>
                <c:pt idx="640">
                  <c:v>2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16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16</c:v>
                </c:pt>
                <c:pt idx="651">
                  <c:v>0</c:v>
                </c:pt>
                <c:pt idx="652">
                  <c:v>4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2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11</c:v>
                </c:pt>
                <c:pt idx="663">
                  <c:v>0</c:v>
                </c:pt>
                <c:pt idx="664">
                  <c:v>2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47</c:v>
                </c:pt>
                <c:pt idx="672">
                  <c:v>10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4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12.75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18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2</c:v>
                </c:pt>
                <c:pt idx="698">
                  <c:v>8.5</c:v>
                </c:pt>
                <c:pt idx="699">
                  <c:v>0</c:v>
                </c:pt>
                <c:pt idx="700">
                  <c:v>0</c:v>
                </c:pt>
                <c:pt idx="701">
                  <c:v>2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6.6</c:v>
                </c:pt>
                <c:pt idx="711">
                  <c:v>0</c:v>
                </c:pt>
                <c:pt idx="712">
                  <c:v>6.5</c:v>
                </c:pt>
                <c:pt idx="713">
                  <c:v>0</c:v>
                </c:pt>
                <c:pt idx="714">
                  <c:v>0</c:v>
                </c:pt>
                <c:pt idx="715">
                  <c:v>6</c:v>
                </c:pt>
                <c:pt idx="716">
                  <c:v>0</c:v>
                </c:pt>
                <c:pt idx="717">
                  <c:v>3.5714285714285716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9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8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6</c:v>
                </c:pt>
                <c:pt idx="738">
                  <c:v>3</c:v>
                </c:pt>
                <c:pt idx="739">
                  <c:v>0</c:v>
                </c:pt>
                <c:pt idx="740">
                  <c:v>0</c:v>
                </c:pt>
                <c:pt idx="741">
                  <c:v>5</c:v>
                </c:pt>
                <c:pt idx="742">
                  <c:v>0</c:v>
                </c:pt>
                <c:pt idx="743">
                  <c:v>14</c:v>
                </c:pt>
                <c:pt idx="744">
                  <c:v>0</c:v>
                </c:pt>
                <c:pt idx="745">
                  <c:v>0</c:v>
                </c:pt>
                <c:pt idx="746">
                  <c:v>3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10.4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5.2</c:v>
                </c:pt>
                <c:pt idx="762">
                  <c:v>0</c:v>
                </c:pt>
                <c:pt idx="763">
                  <c:v>2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8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2</c:v>
                </c:pt>
                <c:pt idx="781">
                  <c:v>0</c:v>
                </c:pt>
                <c:pt idx="782">
                  <c:v>0</c:v>
                </c:pt>
                <c:pt idx="783">
                  <c:v>3.3333333333333335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6</c:v>
                </c:pt>
                <c:pt idx="794">
                  <c:v>0</c:v>
                </c:pt>
                <c:pt idx="795">
                  <c:v>0</c:v>
                </c:pt>
                <c:pt idx="796">
                  <c:v>4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3.5</c:v>
                </c:pt>
                <c:pt idx="802">
                  <c:v>0</c:v>
                </c:pt>
                <c:pt idx="803">
                  <c:v>12</c:v>
                </c:pt>
                <c:pt idx="804">
                  <c:v>8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19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10</c:v>
                </c:pt>
                <c:pt idx="827">
                  <c:v>5</c:v>
                </c:pt>
                <c:pt idx="828">
                  <c:v>7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10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3</c:v>
                </c:pt>
                <c:pt idx="839">
                  <c:v>3</c:v>
                </c:pt>
                <c:pt idx="840">
                  <c:v>0</c:v>
                </c:pt>
                <c:pt idx="841">
                  <c:v>0</c:v>
                </c:pt>
                <c:pt idx="842">
                  <c:v>8</c:v>
                </c:pt>
                <c:pt idx="843">
                  <c:v>0</c:v>
                </c:pt>
                <c:pt idx="844">
                  <c:v>4</c:v>
                </c:pt>
                <c:pt idx="845">
                  <c:v>0</c:v>
                </c:pt>
                <c:pt idx="846">
                  <c:v>6.666666666666667</c:v>
                </c:pt>
                <c:pt idx="847">
                  <c:v>0</c:v>
                </c:pt>
                <c:pt idx="848">
                  <c:v>0</c:v>
                </c:pt>
                <c:pt idx="849">
                  <c:v>9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5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8</c:v>
                </c:pt>
                <c:pt idx="883">
                  <c:v>0</c:v>
                </c:pt>
                <c:pt idx="884">
                  <c:v>2.5</c:v>
                </c:pt>
                <c:pt idx="885">
                  <c:v>0</c:v>
                </c:pt>
                <c:pt idx="886">
                  <c:v>0</c:v>
                </c:pt>
                <c:pt idx="887">
                  <c:v>3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4.5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21</c:v>
                </c:pt>
                <c:pt idx="905">
                  <c:v>0</c:v>
                </c:pt>
                <c:pt idx="906">
                  <c:v>0</c:v>
                </c:pt>
                <c:pt idx="907">
                  <c:v>17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4.833333333333333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3</c:v>
                </c:pt>
                <c:pt idx="934">
                  <c:v>0</c:v>
                </c:pt>
                <c:pt idx="935">
                  <c:v>0</c:v>
                </c:pt>
                <c:pt idx="936">
                  <c:v>2</c:v>
                </c:pt>
                <c:pt idx="937">
                  <c:v>0</c:v>
                </c:pt>
                <c:pt idx="938">
                  <c:v>0</c:v>
                </c:pt>
                <c:pt idx="939">
                  <c:v>27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9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8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8.5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9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12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11</c:v>
                </c:pt>
                <c:pt idx="1017">
                  <c:v>5.25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2</c:v>
                </c:pt>
                <c:pt idx="1024">
                  <c:v>2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2</c:v>
                </c:pt>
                <c:pt idx="1032">
                  <c:v>5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2.6666666666666665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3.75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2.5</c:v>
                </c:pt>
                <c:pt idx="1080">
                  <c:v>0</c:v>
                </c:pt>
                <c:pt idx="1081">
                  <c:v>3.8</c:v>
                </c:pt>
                <c:pt idx="1082">
                  <c:v>2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6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2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7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5.5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9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12</c:v>
                </c:pt>
                <c:pt idx="1155">
                  <c:v>2.6666666666666665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7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23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5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11</c:v>
                </c:pt>
                <c:pt idx="1207">
                  <c:v>0</c:v>
                </c:pt>
                <c:pt idx="1208">
                  <c:v>0</c:v>
                </c:pt>
                <c:pt idx="1209">
                  <c:v>2</c:v>
                </c:pt>
                <c:pt idx="1210">
                  <c:v>0</c:v>
                </c:pt>
                <c:pt idx="1211">
                  <c:v>0</c:v>
                </c:pt>
                <c:pt idx="1212">
                  <c:v>3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7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7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4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4.5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976512"/>
        <c:axId val="247617728"/>
      </c:lineChart>
      <c:catAx>
        <c:axId val="270976512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Customers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3633833236785458"/>
              <c:y val="0.862461822953948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47617728"/>
        <c:crosses val="autoZero"/>
        <c:auto val="1"/>
        <c:lblAlgn val="ctr"/>
        <c:lblOffset val="100"/>
        <c:noMultiLvlLbl val="0"/>
      </c:catAx>
      <c:valAx>
        <c:axId val="2476177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Months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"/>
              <c:y val="0.3324588403722261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70976512"/>
        <c:crosses val="autoZero"/>
        <c:crossBetween val="between"/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/>
              <a:t>Sample </a:t>
            </a:r>
            <a:r>
              <a:rPr lang="en-US" sz="1200" dirty="0" smtClean="0"/>
              <a:t>2</a:t>
            </a:r>
            <a:endParaRPr lang="en-US" sz="12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1410016315528127"/>
          <c:y val="0.1792615127654498"/>
          <c:w val="0.76506668085408247"/>
          <c:h val="0.68320031018849914"/>
        </c:manualLayout>
      </c:layout>
      <c:lineChart>
        <c:grouping val="standard"/>
        <c:varyColors val="0"/>
        <c:ser>
          <c:idx val="1"/>
          <c:order val="0"/>
          <c:tx>
            <c:strRef>
              <c:f>'[SAMPLE2-1409-201508.xlsx]Reengagement'!$B$67</c:f>
              <c:strCache>
                <c:ptCount val="1"/>
                <c:pt idx="0">
                  <c:v>Months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cat>
            <c:numRef>
              <c:f>'[SAMPLE2-1409-201508.xlsx]Reengagement'!$A$68:$A$1476</c:f>
              <c:numCache>
                <c:formatCode>@</c:formatCode>
                <c:ptCount val="140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  <c:pt idx="1403">
                  <c:v>1404</c:v>
                </c:pt>
                <c:pt idx="1404">
                  <c:v>1405</c:v>
                </c:pt>
                <c:pt idx="1405">
                  <c:v>1406</c:v>
                </c:pt>
                <c:pt idx="1406">
                  <c:v>1407</c:v>
                </c:pt>
                <c:pt idx="1407">
                  <c:v>1408</c:v>
                </c:pt>
                <c:pt idx="1408">
                  <c:v>1409</c:v>
                </c:pt>
              </c:numCache>
            </c:numRef>
          </c:cat>
          <c:val>
            <c:numRef>
              <c:f>'[SAMPLE2-1409-201508.xlsx]Reengagement'!$B$68:$B$1476</c:f>
              <c:numCache>
                <c:formatCode>General</c:formatCode>
                <c:ptCount val="140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8</c:v>
                </c:pt>
                <c:pt idx="10">
                  <c:v>0</c:v>
                </c:pt>
                <c:pt idx="11">
                  <c:v>0</c:v>
                </c:pt>
                <c:pt idx="12">
                  <c:v>5</c:v>
                </c:pt>
                <c:pt idx="13">
                  <c:v>0</c:v>
                </c:pt>
                <c:pt idx="14">
                  <c:v>0</c:v>
                </c:pt>
                <c:pt idx="15">
                  <c:v>11.5</c:v>
                </c:pt>
                <c:pt idx="16">
                  <c:v>10.25</c:v>
                </c:pt>
                <c:pt idx="17">
                  <c:v>31</c:v>
                </c:pt>
                <c:pt idx="18">
                  <c:v>0</c:v>
                </c:pt>
                <c:pt idx="19">
                  <c:v>4.4000000000000004</c:v>
                </c:pt>
                <c:pt idx="20">
                  <c:v>9</c:v>
                </c:pt>
                <c:pt idx="21">
                  <c:v>0</c:v>
                </c:pt>
                <c:pt idx="22">
                  <c:v>0</c:v>
                </c:pt>
                <c:pt idx="23">
                  <c:v>7</c:v>
                </c:pt>
                <c:pt idx="24">
                  <c:v>8</c:v>
                </c:pt>
                <c:pt idx="25">
                  <c:v>5</c:v>
                </c:pt>
                <c:pt idx="26">
                  <c:v>2</c:v>
                </c:pt>
                <c:pt idx="27">
                  <c:v>0</c:v>
                </c:pt>
                <c:pt idx="28">
                  <c:v>0</c:v>
                </c:pt>
                <c:pt idx="29">
                  <c:v>3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18</c:v>
                </c:pt>
                <c:pt idx="38">
                  <c:v>0</c:v>
                </c:pt>
                <c:pt idx="39">
                  <c:v>0</c:v>
                </c:pt>
                <c:pt idx="40">
                  <c:v>6.833333333333333</c:v>
                </c:pt>
                <c:pt idx="41">
                  <c:v>37</c:v>
                </c:pt>
                <c:pt idx="42">
                  <c:v>7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6.833333333333333</c:v>
                </c:pt>
                <c:pt idx="47">
                  <c:v>0</c:v>
                </c:pt>
                <c:pt idx="48">
                  <c:v>0</c:v>
                </c:pt>
                <c:pt idx="49">
                  <c:v>3.5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10.5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6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3.5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3.25</c:v>
                </c:pt>
                <c:pt idx="88">
                  <c:v>0</c:v>
                </c:pt>
                <c:pt idx="89">
                  <c:v>9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42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8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7.333333333333333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2.5</c:v>
                </c:pt>
                <c:pt idx="124">
                  <c:v>0</c:v>
                </c:pt>
                <c:pt idx="125">
                  <c:v>5.5</c:v>
                </c:pt>
                <c:pt idx="126">
                  <c:v>0</c:v>
                </c:pt>
                <c:pt idx="127">
                  <c:v>0</c:v>
                </c:pt>
                <c:pt idx="128">
                  <c:v>7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13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2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6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6</c:v>
                </c:pt>
                <c:pt idx="164">
                  <c:v>6</c:v>
                </c:pt>
                <c:pt idx="165">
                  <c:v>9.3333333333333339</c:v>
                </c:pt>
                <c:pt idx="166">
                  <c:v>0</c:v>
                </c:pt>
                <c:pt idx="167">
                  <c:v>3</c:v>
                </c:pt>
                <c:pt idx="168">
                  <c:v>0</c:v>
                </c:pt>
                <c:pt idx="169">
                  <c:v>0</c:v>
                </c:pt>
                <c:pt idx="170">
                  <c:v>5.5</c:v>
                </c:pt>
                <c:pt idx="171">
                  <c:v>5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25</c:v>
                </c:pt>
                <c:pt idx="181">
                  <c:v>4.625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4.666666666666667</c:v>
                </c:pt>
                <c:pt idx="193">
                  <c:v>0</c:v>
                </c:pt>
                <c:pt idx="194">
                  <c:v>5.5</c:v>
                </c:pt>
                <c:pt idx="195">
                  <c:v>0</c:v>
                </c:pt>
                <c:pt idx="196">
                  <c:v>3.5</c:v>
                </c:pt>
                <c:pt idx="197">
                  <c:v>9.3333333333333339</c:v>
                </c:pt>
                <c:pt idx="198">
                  <c:v>0</c:v>
                </c:pt>
                <c:pt idx="199">
                  <c:v>0</c:v>
                </c:pt>
                <c:pt idx="200">
                  <c:v>17.5</c:v>
                </c:pt>
                <c:pt idx="201">
                  <c:v>7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2.5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5</c:v>
                </c:pt>
                <c:pt idx="213">
                  <c:v>4.5</c:v>
                </c:pt>
                <c:pt idx="214">
                  <c:v>0</c:v>
                </c:pt>
                <c:pt idx="215">
                  <c:v>9.75</c:v>
                </c:pt>
                <c:pt idx="216">
                  <c:v>0</c:v>
                </c:pt>
                <c:pt idx="217">
                  <c:v>0</c:v>
                </c:pt>
                <c:pt idx="218">
                  <c:v>8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12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6.5</c:v>
                </c:pt>
                <c:pt idx="228">
                  <c:v>5</c:v>
                </c:pt>
                <c:pt idx="229">
                  <c:v>4</c:v>
                </c:pt>
                <c:pt idx="230">
                  <c:v>0</c:v>
                </c:pt>
                <c:pt idx="231">
                  <c:v>7.5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20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15</c:v>
                </c:pt>
                <c:pt idx="242">
                  <c:v>11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6</c:v>
                </c:pt>
                <c:pt idx="247">
                  <c:v>2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4</c:v>
                </c:pt>
                <c:pt idx="255">
                  <c:v>5</c:v>
                </c:pt>
                <c:pt idx="256">
                  <c:v>0</c:v>
                </c:pt>
                <c:pt idx="257">
                  <c:v>2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4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4.25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10.5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2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5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3.3333333333333335</c:v>
                </c:pt>
                <c:pt idx="299">
                  <c:v>0</c:v>
                </c:pt>
                <c:pt idx="300">
                  <c:v>0</c:v>
                </c:pt>
                <c:pt idx="301">
                  <c:v>3</c:v>
                </c:pt>
                <c:pt idx="302">
                  <c:v>8</c:v>
                </c:pt>
                <c:pt idx="303">
                  <c:v>2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5.333333333333333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7</c:v>
                </c:pt>
                <c:pt idx="315">
                  <c:v>4.2857142857142856</c:v>
                </c:pt>
                <c:pt idx="316">
                  <c:v>0</c:v>
                </c:pt>
                <c:pt idx="317">
                  <c:v>8</c:v>
                </c:pt>
                <c:pt idx="318">
                  <c:v>0</c:v>
                </c:pt>
                <c:pt idx="319">
                  <c:v>12.5</c:v>
                </c:pt>
                <c:pt idx="320">
                  <c:v>0</c:v>
                </c:pt>
                <c:pt idx="321">
                  <c:v>3</c:v>
                </c:pt>
                <c:pt idx="322">
                  <c:v>0</c:v>
                </c:pt>
                <c:pt idx="323">
                  <c:v>2.6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8.6666666666666661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10</c:v>
                </c:pt>
                <c:pt idx="335">
                  <c:v>5</c:v>
                </c:pt>
                <c:pt idx="336">
                  <c:v>0</c:v>
                </c:pt>
                <c:pt idx="337">
                  <c:v>0</c:v>
                </c:pt>
                <c:pt idx="338">
                  <c:v>7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3.5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6.6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6.333333333333333</c:v>
                </c:pt>
                <c:pt idx="363">
                  <c:v>0</c:v>
                </c:pt>
                <c:pt idx="364">
                  <c:v>0</c:v>
                </c:pt>
                <c:pt idx="365">
                  <c:v>12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9</c:v>
                </c:pt>
                <c:pt idx="370">
                  <c:v>0</c:v>
                </c:pt>
                <c:pt idx="371">
                  <c:v>0</c:v>
                </c:pt>
                <c:pt idx="372">
                  <c:v>15</c:v>
                </c:pt>
                <c:pt idx="373">
                  <c:v>6.75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5.5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17</c:v>
                </c:pt>
                <c:pt idx="392">
                  <c:v>0</c:v>
                </c:pt>
                <c:pt idx="393">
                  <c:v>39</c:v>
                </c:pt>
                <c:pt idx="394">
                  <c:v>0</c:v>
                </c:pt>
                <c:pt idx="395">
                  <c:v>10.5</c:v>
                </c:pt>
                <c:pt idx="396">
                  <c:v>0</c:v>
                </c:pt>
                <c:pt idx="397">
                  <c:v>0</c:v>
                </c:pt>
                <c:pt idx="398">
                  <c:v>3</c:v>
                </c:pt>
                <c:pt idx="399">
                  <c:v>3</c:v>
                </c:pt>
                <c:pt idx="400">
                  <c:v>0</c:v>
                </c:pt>
                <c:pt idx="401">
                  <c:v>23</c:v>
                </c:pt>
                <c:pt idx="402">
                  <c:v>2.5</c:v>
                </c:pt>
                <c:pt idx="403">
                  <c:v>0</c:v>
                </c:pt>
                <c:pt idx="404">
                  <c:v>9.6666666666666661</c:v>
                </c:pt>
                <c:pt idx="405">
                  <c:v>3.5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18</c:v>
                </c:pt>
                <c:pt idx="410">
                  <c:v>0</c:v>
                </c:pt>
                <c:pt idx="411">
                  <c:v>16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15</c:v>
                </c:pt>
                <c:pt idx="417">
                  <c:v>2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6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5.5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3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5</c:v>
                </c:pt>
                <c:pt idx="448">
                  <c:v>0</c:v>
                </c:pt>
                <c:pt idx="449">
                  <c:v>7</c:v>
                </c:pt>
                <c:pt idx="450">
                  <c:v>0</c:v>
                </c:pt>
                <c:pt idx="451">
                  <c:v>3.3333333333333335</c:v>
                </c:pt>
                <c:pt idx="452">
                  <c:v>0</c:v>
                </c:pt>
                <c:pt idx="453">
                  <c:v>5.5</c:v>
                </c:pt>
                <c:pt idx="454">
                  <c:v>0</c:v>
                </c:pt>
                <c:pt idx="455">
                  <c:v>14</c:v>
                </c:pt>
                <c:pt idx="456">
                  <c:v>0</c:v>
                </c:pt>
                <c:pt idx="457">
                  <c:v>0</c:v>
                </c:pt>
                <c:pt idx="458">
                  <c:v>10.75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13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9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6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5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11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6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5</c:v>
                </c:pt>
                <c:pt idx="497">
                  <c:v>0</c:v>
                </c:pt>
                <c:pt idx="498">
                  <c:v>0</c:v>
                </c:pt>
                <c:pt idx="499">
                  <c:v>5.2</c:v>
                </c:pt>
                <c:pt idx="500">
                  <c:v>0</c:v>
                </c:pt>
                <c:pt idx="501">
                  <c:v>0</c:v>
                </c:pt>
                <c:pt idx="502">
                  <c:v>2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3</c:v>
                </c:pt>
                <c:pt idx="509">
                  <c:v>13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2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12</c:v>
                </c:pt>
                <c:pt idx="525">
                  <c:v>5.5714285714285712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2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20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11.5</c:v>
                </c:pt>
                <c:pt idx="553">
                  <c:v>2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14.5</c:v>
                </c:pt>
                <c:pt idx="563">
                  <c:v>0</c:v>
                </c:pt>
                <c:pt idx="564">
                  <c:v>7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2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2.5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17.333333333333332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6.5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7.666666666666667</c:v>
                </c:pt>
                <c:pt idx="588">
                  <c:v>0</c:v>
                </c:pt>
                <c:pt idx="589">
                  <c:v>5</c:v>
                </c:pt>
                <c:pt idx="590">
                  <c:v>6</c:v>
                </c:pt>
                <c:pt idx="591">
                  <c:v>0</c:v>
                </c:pt>
                <c:pt idx="592">
                  <c:v>2.5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10</c:v>
                </c:pt>
                <c:pt idx="599">
                  <c:v>24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6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3</c:v>
                </c:pt>
                <c:pt idx="613">
                  <c:v>7</c:v>
                </c:pt>
                <c:pt idx="614">
                  <c:v>18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20</c:v>
                </c:pt>
                <c:pt idx="623">
                  <c:v>0</c:v>
                </c:pt>
                <c:pt idx="624">
                  <c:v>23</c:v>
                </c:pt>
                <c:pt idx="625">
                  <c:v>0</c:v>
                </c:pt>
                <c:pt idx="626">
                  <c:v>18.333333333333332</c:v>
                </c:pt>
                <c:pt idx="627">
                  <c:v>0</c:v>
                </c:pt>
                <c:pt idx="628">
                  <c:v>8</c:v>
                </c:pt>
                <c:pt idx="629">
                  <c:v>6.25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4.666666666666667</c:v>
                </c:pt>
                <c:pt idx="634">
                  <c:v>0</c:v>
                </c:pt>
                <c:pt idx="635">
                  <c:v>2</c:v>
                </c:pt>
                <c:pt idx="636">
                  <c:v>10</c:v>
                </c:pt>
                <c:pt idx="637">
                  <c:v>0</c:v>
                </c:pt>
                <c:pt idx="638">
                  <c:v>6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2</c:v>
                </c:pt>
                <c:pt idx="643">
                  <c:v>0</c:v>
                </c:pt>
                <c:pt idx="644">
                  <c:v>0</c:v>
                </c:pt>
                <c:pt idx="645">
                  <c:v>3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2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5.5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20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4</c:v>
                </c:pt>
                <c:pt idx="680">
                  <c:v>7</c:v>
                </c:pt>
                <c:pt idx="681">
                  <c:v>13</c:v>
                </c:pt>
                <c:pt idx="682">
                  <c:v>0</c:v>
                </c:pt>
                <c:pt idx="683">
                  <c:v>4.5</c:v>
                </c:pt>
                <c:pt idx="684">
                  <c:v>26.5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15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16.5</c:v>
                </c:pt>
                <c:pt idx="701">
                  <c:v>0</c:v>
                </c:pt>
                <c:pt idx="702">
                  <c:v>5</c:v>
                </c:pt>
                <c:pt idx="703">
                  <c:v>2.3333333333333335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8</c:v>
                </c:pt>
                <c:pt idx="708">
                  <c:v>10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3</c:v>
                </c:pt>
                <c:pt idx="719">
                  <c:v>0</c:v>
                </c:pt>
                <c:pt idx="720">
                  <c:v>8</c:v>
                </c:pt>
                <c:pt idx="721">
                  <c:v>0</c:v>
                </c:pt>
                <c:pt idx="722">
                  <c:v>0</c:v>
                </c:pt>
                <c:pt idx="723">
                  <c:v>14.5</c:v>
                </c:pt>
                <c:pt idx="724">
                  <c:v>4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5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4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9</c:v>
                </c:pt>
                <c:pt idx="749">
                  <c:v>24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9.6666666666666661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7</c:v>
                </c:pt>
                <c:pt idx="761">
                  <c:v>0</c:v>
                </c:pt>
                <c:pt idx="762">
                  <c:v>3.6666666666666665</c:v>
                </c:pt>
                <c:pt idx="763">
                  <c:v>12.25</c:v>
                </c:pt>
                <c:pt idx="764">
                  <c:v>5</c:v>
                </c:pt>
                <c:pt idx="765">
                  <c:v>7.5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2</c:v>
                </c:pt>
                <c:pt idx="772">
                  <c:v>0</c:v>
                </c:pt>
                <c:pt idx="773">
                  <c:v>2</c:v>
                </c:pt>
                <c:pt idx="774">
                  <c:v>0</c:v>
                </c:pt>
                <c:pt idx="775">
                  <c:v>3.6666666666666665</c:v>
                </c:pt>
                <c:pt idx="776">
                  <c:v>0</c:v>
                </c:pt>
                <c:pt idx="777">
                  <c:v>0</c:v>
                </c:pt>
                <c:pt idx="778">
                  <c:v>4</c:v>
                </c:pt>
                <c:pt idx="779">
                  <c:v>13</c:v>
                </c:pt>
                <c:pt idx="780">
                  <c:v>10.4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6.5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10.333333333333334</c:v>
                </c:pt>
                <c:pt idx="797">
                  <c:v>0</c:v>
                </c:pt>
                <c:pt idx="798">
                  <c:v>0</c:v>
                </c:pt>
                <c:pt idx="799">
                  <c:v>13.5</c:v>
                </c:pt>
                <c:pt idx="800">
                  <c:v>2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3.5</c:v>
                </c:pt>
                <c:pt idx="808">
                  <c:v>0</c:v>
                </c:pt>
                <c:pt idx="809">
                  <c:v>0</c:v>
                </c:pt>
                <c:pt idx="810">
                  <c:v>3.6666666666666665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8.3333333333333339</c:v>
                </c:pt>
                <c:pt idx="818">
                  <c:v>3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10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12</c:v>
                </c:pt>
                <c:pt idx="834">
                  <c:v>2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5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6.333333333333333</c:v>
                </c:pt>
                <c:pt idx="854">
                  <c:v>0</c:v>
                </c:pt>
                <c:pt idx="855">
                  <c:v>0</c:v>
                </c:pt>
                <c:pt idx="856">
                  <c:v>4.5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6</c:v>
                </c:pt>
                <c:pt idx="870">
                  <c:v>5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9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7</c:v>
                </c:pt>
                <c:pt idx="882">
                  <c:v>0</c:v>
                </c:pt>
                <c:pt idx="883">
                  <c:v>4.75</c:v>
                </c:pt>
                <c:pt idx="884">
                  <c:v>0</c:v>
                </c:pt>
                <c:pt idx="885">
                  <c:v>2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9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8.5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3.3333333333333335</c:v>
                </c:pt>
                <c:pt idx="903">
                  <c:v>0</c:v>
                </c:pt>
                <c:pt idx="904">
                  <c:v>2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4.333333333333333</c:v>
                </c:pt>
                <c:pt idx="921">
                  <c:v>8</c:v>
                </c:pt>
                <c:pt idx="922">
                  <c:v>0</c:v>
                </c:pt>
                <c:pt idx="923">
                  <c:v>2.5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5</c:v>
                </c:pt>
                <c:pt idx="940">
                  <c:v>3.625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8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15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8</c:v>
                </c:pt>
                <c:pt idx="960">
                  <c:v>0</c:v>
                </c:pt>
                <c:pt idx="961">
                  <c:v>0</c:v>
                </c:pt>
                <c:pt idx="962">
                  <c:v>2</c:v>
                </c:pt>
                <c:pt idx="963">
                  <c:v>7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24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11.666666666666666</c:v>
                </c:pt>
                <c:pt idx="972">
                  <c:v>0</c:v>
                </c:pt>
                <c:pt idx="973">
                  <c:v>5.5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2</c:v>
                </c:pt>
                <c:pt idx="978">
                  <c:v>0</c:v>
                </c:pt>
                <c:pt idx="979">
                  <c:v>5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4.5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10</c:v>
                </c:pt>
                <c:pt idx="998">
                  <c:v>5</c:v>
                </c:pt>
                <c:pt idx="999">
                  <c:v>2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4</c:v>
                </c:pt>
                <c:pt idx="1020">
                  <c:v>0</c:v>
                </c:pt>
                <c:pt idx="1021">
                  <c:v>16</c:v>
                </c:pt>
                <c:pt idx="1022">
                  <c:v>0</c:v>
                </c:pt>
                <c:pt idx="1023">
                  <c:v>3</c:v>
                </c:pt>
                <c:pt idx="1024">
                  <c:v>0</c:v>
                </c:pt>
                <c:pt idx="1025">
                  <c:v>2</c:v>
                </c:pt>
                <c:pt idx="1026">
                  <c:v>0</c:v>
                </c:pt>
                <c:pt idx="1027">
                  <c:v>0</c:v>
                </c:pt>
                <c:pt idx="1028">
                  <c:v>3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4</c:v>
                </c:pt>
                <c:pt idx="1045">
                  <c:v>11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6.5</c:v>
                </c:pt>
                <c:pt idx="1053">
                  <c:v>0</c:v>
                </c:pt>
                <c:pt idx="1054">
                  <c:v>12</c:v>
                </c:pt>
                <c:pt idx="1055">
                  <c:v>4.666666666666667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9.5</c:v>
                </c:pt>
                <c:pt idx="1060">
                  <c:v>0</c:v>
                </c:pt>
                <c:pt idx="1061">
                  <c:v>2</c:v>
                </c:pt>
                <c:pt idx="1062">
                  <c:v>4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4.5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9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3</c:v>
                </c:pt>
                <c:pt idx="1097">
                  <c:v>4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4.333333333333333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2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4</c:v>
                </c:pt>
                <c:pt idx="1114">
                  <c:v>0</c:v>
                </c:pt>
                <c:pt idx="1115">
                  <c:v>2</c:v>
                </c:pt>
                <c:pt idx="1116">
                  <c:v>0</c:v>
                </c:pt>
                <c:pt idx="1117">
                  <c:v>0</c:v>
                </c:pt>
                <c:pt idx="1118">
                  <c:v>16</c:v>
                </c:pt>
                <c:pt idx="1119">
                  <c:v>0</c:v>
                </c:pt>
                <c:pt idx="1120">
                  <c:v>0</c:v>
                </c:pt>
                <c:pt idx="1121">
                  <c:v>13</c:v>
                </c:pt>
                <c:pt idx="1122">
                  <c:v>0</c:v>
                </c:pt>
                <c:pt idx="1123">
                  <c:v>0</c:v>
                </c:pt>
                <c:pt idx="1124">
                  <c:v>4</c:v>
                </c:pt>
                <c:pt idx="1125">
                  <c:v>3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3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4</c:v>
                </c:pt>
                <c:pt idx="1168">
                  <c:v>0</c:v>
                </c:pt>
                <c:pt idx="1169">
                  <c:v>12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2</c:v>
                </c:pt>
                <c:pt idx="1194">
                  <c:v>2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4.5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3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10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3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2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4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2</c:v>
                </c:pt>
                <c:pt idx="1235">
                  <c:v>7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4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4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4.5</c:v>
                </c:pt>
                <c:pt idx="1256">
                  <c:v>3</c:v>
                </c:pt>
                <c:pt idx="1257">
                  <c:v>2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9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3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3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2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5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978560"/>
        <c:axId val="247603200"/>
      </c:lineChart>
      <c:catAx>
        <c:axId val="270978560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Customers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3568432852143479"/>
              <c:y val="0.86246182295394891"/>
            </c:manualLayout>
          </c:layout>
          <c:overlay val="0"/>
        </c:title>
        <c:numFmt formatCode="@" sourceLinked="1"/>
        <c:majorTickMark val="out"/>
        <c:minorTickMark val="none"/>
        <c:tickLblPos val="nextTo"/>
        <c:crossAx val="247603200"/>
        <c:crosses val="autoZero"/>
        <c:auto val="1"/>
        <c:lblAlgn val="ctr"/>
        <c:lblOffset val="100"/>
        <c:noMultiLvlLbl val="0"/>
      </c:catAx>
      <c:valAx>
        <c:axId val="24760320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Months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"/>
              <c:y val="0.421685755189692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70978560"/>
        <c:crosses val="autoZero"/>
        <c:crossBetween val="between"/>
      </c:valAx>
      <c:spPr>
        <a:ln>
          <a:solidFill>
            <a:srgbClr val="5A5A5A"/>
          </a:solidFill>
        </a:ln>
      </c:spPr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 dirty="0"/>
              <a:t>Sample </a:t>
            </a:r>
            <a:r>
              <a:rPr lang="en-US" sz="1200" dirty="0" smtClean="0"/>
              <a:t>3</a:t>
            </a:r>
            <a:endParaRPr lang="en-US" sz="12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1439561608852947"/>
          <c:y val="0.17146753394956069"/>
          <c:w val="0.76477087323544013"/>
          <c:h val="0.65349594887595575"/>
        </c:manualLayout>
      </c:layout>
      <c:lineChart>
        <c:grouping val="standard"/>
        <c:varyColors val="0"/>
        <c:ser>
          <c:idx val="1"/>
          <c:order val="0"/>
          <c:tx>
            <c:strRef>
              <c:f>'[SAMPLE3-1403-201508.xlsx]Reengagement'!$B$67</c:f>
              <c:strCache>
                <c:ptCount val="1"/>
                <c:pt idx="0">
                  <c:v>Months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'[SAMPLE3-1403-201508.xlsx]Reengagement'!$A$68:$A$1470</c:f>
              <c:numCache>
                <c:formatCode>General</c:formatCode>
                <c:ptCount val="140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  <c:pt idx="1078">
                  <c:v>1079</c:v>
                </c:pt>
                <c:pt idx="1079">
                  <c:v>1080</c:v>
                </c:pt>
                <c:pt idx="1080">
                  <c:v>1081</c:v>
                </c:pt>
                <c:pt idx="1081">
                  <c:v>1082</c:v>
                </c:pt>
                <c:pt idx="1082">
                  <c:v>1083</c:v>
                </c:pt>
                <c:pt idx="1083">
                  <c:v>1084</c:v>
                </c:pt>
                <c:pt idx="1084">
                  <c:v>1085</c:v>
                </c:pt>
                <c:pt idx="1085">
                  <c:v>1086</c:v>
                </c:pt>
                <c:pt idx="1086">
                  <c:v>1087</c:v>
                </c:pt>
                <c:pt idx="1087">
                  <c:v>1088</c:v>
                </c:pt>
                <c:pt idx="1088">
                  <c:v>1089</c:v>
                </c:pt>
                <c:pt idx="1089">
                  <c:v>1090</c:v>
                </c:pt>
                <c:pt idx="1090">
                  <c:v>1091</c:v>
                </c:pt>
                <c:pt idx="1091">
                  <c:v>1092</c:v>
                </c:pt>
                <c:pt idx="1092">
                  <c:v>1093</c:v>
                </c:pt>
                <c:pt idx="1093">
                  <c:v>1094</c:v>
                </c:pt>
                <c:pt idx="1094">
                  <c:v>1095</c:v>
                </c:pt>
                <c:pt idx="1095">
                  <c:v>1096</c:v>
                </c:pt>
                <c:pt idx="1096">
                  <c:v>1097</c:v>
                </c:pt>
                <c:pt idx="1097">
                  <c:v>1098</c:v>
                </c:pt>
                <c:pt idx="1098">
                  <c:v>1099</c:v>
                </c:pt>
                <c:pt idx="1099">
                  <c:v>1100</c:v>
                </c:pt>
                <c:pt idx="1100">
                  <c:v>1101</c:v>
                </c:pt>
                <c:pt idx="1101">
                  <c:v>1102</c:v>
                </c:pt>
                <c:pt idx="1102">
                  <c:v>1103</c:v>
                </c:pt>
                <c:pt idx="1103">
                  <c:v>1104</c:v>
                </c:pt>
                <c:pt idx="1104">
                  <c:v>1105</c:v>
                </c:pt>
                <c:pt idx="1105">
                  <c:v>1106</c:v>
                </c:pt>
                <c:pt idx="1106">
                  <c:v>1107</c:v>
                </c:pt>
                <c:pt idx="1107">
                  <c:v>1108</c:v>
                </c:pt>
                <c:pt idx="1108">
                  <c:v>1109</c:v>
                </c:pt>
                <c:pt idx="1109">
                  <c:v>1110</c:v>
                </c:pt>
                <c:pt idx="1110">
                  <c:v>1111</c:v>
                </c:pt>
                <c:pt idx="1111">
                  <c:v>1112</c:v>
                </c:pt>
                <c:pt idx="1112">
                  <c:v>1113</c:v>
                </c:pt>
                <c:pt idx="1113">
                  <c:v>1114</c:v>
                </c:pt>
                <c:pt idx="1114">
                  <c:v>1115</c:v>
                </c:pt>
                <c:pt idx="1115">
                  <c:v>1116</c:v>
                </c:pt>
                <c:pt idx="1116">
                  <c:v>1117</c:v>
                </c:pt>
                <c:pt idx="1117">
                  <c:v>1118</c:v>
                </c:pt>
                <c:pt idx="1118">
                  <c:v>1119</c:v>
                </c:pt>
                <c:pt idx="1119">
                  <c:v>1120</c:v>
                </c:pt>
                <c:pt idx="1120">
                  <c:v>1121</c:v>
                </c:pt>
                <c:pt idx="1121">
                  <c:v>1122</c:v>
                </c:pt>
                <c:pt idx="1122">
                  <c:v>1123</c:v>
                </c:pt>
                <c:pt idx="1123">
                  <c:v>1124</c:v>
                </c:pt>
                <c:pt idx="1124">
                  <c:v>1125</c:v>
                </c:pt>
                <c:pt idx="1125">
                  <c:v>1126</c:v>
                </c:pt>
                <c:pt idx="1126">
                  <c:v>1127</c:v>
                </c:pt>
                <c:pt idx="1127">
                  <c:v>1128</c:v>
                </c:pt>
                <c:pt idx="1128">
                  <c:v>1129</c:v>
                </c:pt>
                <c:pt idx="1129">
                  <c:v>1130</c:v>
                </c:pt>
                <c:pt idx="1130">
                  <c:v>1131</c:v>
                </c:pt>
                <c:pt idx="1131">
                  <c:v>1132</c:v>
                </c:pt>
                <c:pt idx="1132">
                  <c:v>1133</c:v>
                </c:pt>
                <c:pt idx="1133">
                  <c:v>1134</c:v>
                </c:pt>
                <c:pt idx="1134">
                  <c:v>1135</c:v>
                </c:pt>
                <c:pt idx="1135">
                  <c:v>1136</c:v>
                </c:pt>
                <c:pt idx="1136">
                  <c:v>1137</c:v>
                </c:pt>
                <c:pt idx="1137">
                  <c:v>1138</c:v>
                </c:pt>
                <c:pt idx="1138">
                  <c:v>1139</c:v>
                </c:pt>
                <c:pt idx="1139">
                  <c:v>1140</c:v>
                </c:pt>
                <c:pt idx="1140">
                  <c:v>1141</c:v>
                </c:pt>
                <c:pt idx="1141">
                  <c:v>1142</c:v>
                </c:pt>
                <c:pt idx="1142">
                  <c:v>1143</c:v>
                </c:pt>
                <c:pt idx="1143">
                  <c:v>1144</c:v>
                </c:pt>
                <c:pt idx="1144">
                  <c:v>1145</c:v>
                </c:pt>
                <c:pt idx="1145">
                  <c:v>1146</c:v>
                </c:pt>
                <c:pt idx="1146">
                  <c:v>1147</c:v>
                </c:pt>
                <c:pt idx="1147">
                  <c:v>1148</c:v>
                </c:pt>
                <c:pt idx="1148">
                  <c:v>1149</c:v>
                </c:pt>
                <c:pt idx="1149">
                  <c:v>1150</c:v>
                </c:pt>
                <c:pt idx="1150">
                  <c:v>1151</c:v>
                </c:pt>
                <c:pt idx="1151">
                  <c:v>1152</c:v>
                </c:pt>
                <c:pt idx="1152">
                  <c:v>1153</c:v>
                </c:pt>
                <c:pt idx="1153">
                  <c:v>1154</c:v>
                </c:pt>
                <c:pt idx="1154">
                  <c:v>1155</c:v>
                </c:pt>
                <c:pt idx="1155">
                  <c:v>1156</c:v>
                </c:pt>
                <c:pt idx="1156">
                  <c:v>1157</c:v>
                </c:pt>
                <c:pt idx="1157">
                  <c:v>1158</c:v>
                </c:pt>
                <c:pt idx="1158">
                  <c:v>1159</c:v>
                </c:pt>
                <c:pt idx="1159">
                  <c:v>1160</c:v>
                </c:pt>
                <c:pt idx="1160">
                  <c:v>1161</c:v>
                </c:pt>
                <c:pt idx="1161">
                  <c:v>1162</c:v>
                </c:pt>
                <c:pt idx="1162">
                  <c:v>1163</c:v>
                </c:pt>
                <c:pt idx="1163">
                  <c:v>1164</c:v>
                </c:pt>
                <c:pt idx="1164">
                  <c:v>1165</c:v>
                </c:pt>
                <c:pt idx="1165">
                  <c:v>1166</c:v>
                </c:pt>
                <c:pt idx="1166">
                  <c:v>1167</c:v>
                </c:pt>
                <c:pt idx="1167">
                  <c:v>1168</c:v>
                </c:pt>
                <c:pt idx="1168">
                  <c:v>1169</c:v>
                </c:pt>
                <c:pt idx="1169">
                  <c:v>1170</c:v>
                </c:pt>
                <c:pt idx="1170">
                  <c:v>1171</c:v>
                </c:pt>
                <c:pt idx="1171">
                  <c:v>1172</c:v>
                </c:pt>
                <c:pt idx="1172">
                  <c:v>1173</c:v>
                </c:pt>
                <c:pt idx="1173">
                  <c:v>1174</c:v>
                </c:pt>
                <c:pt idx="1174">
                  <c:v>1175</c:v>
                </c:pt>
                <c:pt idx="1175">
                  <c:v>1176</c:v>
                </c:pt>
                <c:pt idx="1176">
                  <c:v>1177</c:v>
                </c:pt>
                <c:pt idx="1177">
                  <c:v>1178</c:v>
                </c:pt>
                <c:pt idx="1178">
                  <c:v>1179</c:v>
                </c:pt>
                <c:pt idx="1179">
                  <c:v>1180</c:v>
                </c:pt>
                <c:pt idx="1180">
                  <c:v>1181</c:v>
                </c:pt>
                <c:pt idx="1181">
                  <c:v>1182</c:v>
                </c:pt>
                <c:pt idx="1182">
                  <c:v>1183</c:v>
                </c:pt>
                <c:pt idx="1183">
                  <c:v>1184</c:v>
                </c:pt>
                <c:pt idx="1184">
                  <c:v>1185</c:v>
                </c:pt>
                <c:pt idx="1185">
                  <c:v>1186</c:v>
                </c:pt>
                <c:pt idx="1186">
                  <c:v>1187</c:v>
                </c:pt>
                <c:pt idx="1187">
                  <c:v>1188</c:v>
                </c:pt>
                <c:pt idx="1188">
                  <c:v>1189</c:v>
                </c:pt>
                <c:pt idx="1189">
                  <c:v>1190</c:v>
                </c:pt>
                <c:pt idx="1190">
                  <c:v>1191</c:v>
                </c:pt>
                <c:pt idx="1191">
                  <c:v>1192</c:v>
                </c:pt>
                <c:pt idx="1192">
                  <c:v>1193</c:v>
                </c:pt>
                <c:pt idx="1193">
                  <c:v>1194</c:v>
                </c:pt>
                <c:pt idx="1194">
                  <c:v>1195</c:v>
                </c:pt>
                <c:pt idx="1195">
                  <c:v>1196</c:v>
                </c:pt>
                <c:pt idx="1196">
                  <c:v>1197</c:v>
                </c:pt>
                <c:pt idx="1197">
                  <c:v>1198</c:v>
                </c:pt>
                <c:pt idx="1198">
                  <c:v>1199</c:v>
                </c:pt>
                <c:pt idx="1199">
                  <c:v>1200</c:v>
                </c:pt>
                <c:pt idx="1200">
                  <c:v>1201</c:v>
                </c:pt>
                <c:pt idx="1201">
                  <c:v>1202</c:v>
                </c:pt>
                <c:pt idx="1202">
                  <c:v>1203</c:v>
                </c:pt>
                <c:pt idx="1203">
                  <c:v>1204</c:v>
                </c:pt>
                <c:pt idx="1204">
                  <c:v>1205</c:v>
                </c:pt>
                <c:pt idx="1205">
                  <c:v>1206</c:v>
                </c:pt>
                <c:pt idx="1206">
                  <c:v>1207</c:v>
                </c:pt>
                <c:pt idx="1207">
                  <c:v>1208</c:v>
                </c:pt>
                <c:pt idx="1208">
                  <c:v>1209</c:v>
                </c:pt>
                <c:pt idx="1209">
                  <c:v>1210</c:v>
                </c:pt>
                <c:pt idx="1210">
                  <c:v>1211</c:v>
                </c:pt>
                <c:pt idx="1211">
                  <c:v>1212</c:v>
                </c:pt>
                <c:pt idx="1212">
                  <c:v>1213</c:v>
                </c:pt>
                <c:pt idx="1213">
                  <c:v>1214</c:v>
                </c:pt>
                <c:pt idx="1214">
                  <c:v>1215</c:v>
                </c:pt>
                <c:pt idx="1215">
                  <c:v>1216</c:v>
                </c:pt>
                <c:pt idx="1216">
                  <c:v>1217</c:v>
                </c:pt>
                <c:pt idx="1217">
                  <c:v>1218</c:v>
                </c:pt>
                <c:pt idx="1218">
                  <c:v>1219</c:v>
                </c:pt>
                <c:pt idx="1219">
                  <c:v>1220</c:v>
                </c:pt>
                <c:pt idx="1220">
                  <c:v>1221</c:v>
                </c:pt>
                <c:pt idx="1221">
                  <c:v>1222</c:v>
                </c:pt>
                <c:pt idx="1222">
                  <c:v>1223</c:v>
                </c:pt>
                <c:pt idx="1223">
                  <c:v>1224</c:v>
                </c:pt>
                <c:pt idx="1224">
                  <c:v>1225</c:v>
                </c:pt>
                <c:pt idx="1225">
                  <c:v>1226</c:v>
                </c:pt>
                <c:pt idx="1226">
                  <c:v>1227</c:v>
                </c:pt>
                <c:pt idx="1227">
                  <c:v>1228</c:v>
                </c:pt>
                <c:pt idx="1228">
                  <c:v>1229</c:v>
                </c:pt>
                <c:pt idx="1229">
                  <c:v>1230</c:v>
                </c:pt>
                <c:pt idx="1230">
                  <c:v>1231</c:v>
                </c:pt>
                <c:pt idx="1231">
                  <c:v>1232</c:v>
                </c:pt>
                <c:pt idx="1232">
                  <c:v>1233</c:v>
                </c:pt>
                <c:pt idx="1233">
                  <c:v>1234</c:v>
                </c:pt>
                <c:pt idx="1234">
                  <c:v>1235</c:v>
                </c:pt>
                <c:pt idx="1235">
                  <c:v>1236</c:v>
                </c:pt>
                <c:pt idx="1236">
                  <c:v>1237</c:v>
                </c:pt>
                <c:pt idx="1237">
                  <c:v>1238</c:v>
                </c:pt>
                <c:pt idx="1238">
                  <c:v>1239</c:v>
                </c:pt>
                <c:pt idx="1239">
                  <c:v>1240</c:v>
                </c:pt>
                <c:pt idx="1240">
                  <c:v>1241</c:v>
                </c:pt>
                <c:pt idx="1241">
                  <c:v>1242</c:v>
                </c:pt>
                <c:pt idx="1242">
                  <c:v>1243</c:v>
                </c:pt>
                <c:pt idx="1243">
                  <c:v>1244</c:v>
                </c:pt>
                <c:pt idx="1244">
                  <c:v>1245</c:v>
                </c:pt>
                <c:pt idx="1245">
                  <c:v>1246</c:v>
                </c:pt>
                <c:pt idx="1246">
                  <c:v>1247</c:v>
                </c:pt>
                <c:pt idx="1247">
                  <c:v>1248</c:v>
                </c:pt>
                <c:pt idx="1248">
                  <c:v>1249</c:v>
                </c:pt>
                <c:pt idx="1249">
                  <c:v>1250</c:v>
                </c:pt>
                <c:pt idx="1250">
                  <c:v>1251</c:v>
                </c:pt>
                <c:pt idx="1251">
                  <c:v>1252</c:v>
                </c:pt>
                <c:pt idx="1252">
                  <c:v>1253</c:v>
                </c:pt>
                <c:pt idx="1253">
                  <c:v>1254</c:v>
                </c:pt>
                <c:pt idx="1254">
                  <c:v>1255</c:v>
                </c:pt>
                <c:pt idx="1255">
                  <c:v>1256</c:v>
                </c:pt>
                <c:pt idx="1256">
                  <c:v>1257</c:v>
                </c:pt>
                <c:pt idx="1257">
                  <c:v>1258</c:v>
                </c:pt>
                <c:pt idx="1258">
                  <c:v>1259</c:v>
                </c:pt>
                <c:pt idx="1259">
                  <c:v>1260</c:v>
                </c:pt>
                <c:pt idx="1260">
                  <c:v>1261</c:v>
                </c:pt>
                <c:pt idx="1261">
                  <c:v>1262</c:v>
                </c:pt>
                <c:pt idx="1262">
                  <c:v>1263</c:v>
                </c:pt>
                <c:pt idx="1263">
                  <c:v>1264</c:v>
                </c:pt>
                <c:pt idx="1264">
                  <c:v>1265</c:v>
                </c:pt>
                <c:pt idx="1265">
                  <c:v>1266</c:v>
                </c:pt>
                <c:pt idx="1266">
                  <c:v>1267</c:v>
                </c:pt>
                <c:pt idx="1267">
                  <c:v>1268</c:v>
                </c:pt>
                <c:pt idx="1268">
                  <c:v>1269</c:v>
                </c:pt>
                <c:pt idx="1269">
                  <c:v>1270</c:v>
                </c:pt>
                <c:pt idx="1270">
                  <c:v>1271</c:v>
                </c:pt>
                <c:pt idx="1271">
                  <c:v>1272</c:v>
                </c:pt>
                <c:pt idx="1272">
                  <c:v>1273</c:v>
                </c:pt>
                <c:pt idx="1273">
                  <c:v>1274</c:v>
                </c:pt>
                <c:pt idx="1274">
                  <c:v>1275</c:v>
                </c:pt>
                <c:pt idx="1275">
                  <c:v>1276</c:v>
                </c:pt>
                <c:pt idx="1276">
                  <c:v>1277</c:v>
                </c:pt>
                <c:pt idx="1277">
                  <c:v>1278</c:v>
                </c:pt>
                <c:pt idx="1278">
                  <c:v>1279</c:v>
                </c:pt>
                <c:pt idx="1279">
                  <c:v>1280</c:v>
                </c:pt>
                <c:pt idx="1280">
                  <c:v>1281</c:v>
                </c:pt>
                <c:pt idx="1281">
                  <c:v>1282</c:v>
                </c:pt>
                <c:pt idx="1282">
                  <c:v>1283</c:v>
                </c:pt>
                <c:pt idx="1283">
                  <c:v>1284</c:v>
                </c:pt>
                <c:pt idx="1284">
                  <c:v>1285</c:v>
                </c:pt>
                <c:pt idx="1285">
                  <c:v>1286</c:v>
                </c:pt>
                <c:pt idx="1286">
                  <c:v>1287</c:v>
                </c:pt>
                <c:pt idx="1287">
                  <c:v>1288</c:v>
                </c:pt>
                <c:pt idx="1288">
                  <c:v>1289</c:v>
                </c:pt>
                <c:pt idx="1289">
                  <c:v>1290</c:v>
                </c:pt>
                <c:pt idx="1290">
                  <c:v>1291</c:v>
                </c:pt>
                <c:pt idx="1291">
                  <c:v>1292</c:v>
                </c:pt>
                <c:pt idx="1292">
                  <c:v>1293</c:v>
                </c:pt>
                <c:pt idx="1293">
                  <c:v>1294</c:v>
                </c:pt>
                <c:pt idx="1294">
                  <c:v>1295</c:v>
                </c:pt>
                <c:pt idx="1295">
                  <c:v>1296</c:v>
                </c:pt>
                <c:pt idx="1296">
                  <c:v>1297</c:v>
                </c:pt>
                <c:pt idx="1297">
                  <c:v>1298</c:v>
                </c:pt>
                <c:pt idx="1298">
                  <c:v>1299</c:v>
                </c:pt>
                <c:pt idx="1299">
                  <c:v>1300</c:v>
                </c:pt>
                <c:pt idx="1300">
                  <c:v>1301</c:v>
                </c:pt>
                <c:pt idx="1301">
                  <c:v>1302</c:v>
                </c:pt>
                <c:pt idx="1302">
                  <c:v>1303</c:v>
                </c:pt>
                <c:pt idx="1303">
                  <c:v>1304</c:v>
                </c:pt>
                <c:pt idx="1304">
                  <c:v>1305</c:v>
                </c:pt>
                <c:pt idx="1305">
                  <c:v>1306</c:v>
                </c:pt>
                <c:pt idx="1306">
                  <c:v>1307</c:v>
                </c:pt>
                <c:pt idx="1307">
                  <c:v>1308</c:v>
                </c:pt>
                <c:pt idx="1308">
                  <c:v>1309</c:v>
                </c:pt>
                <c:pt idx="1309">
                  <c:v>1310</c:v>
                </c:pt>
                <c:pt idx="1310">
                  <c:v>1311</c:v>
                </c:pt>
                <c:pt idx="1311">
                  <c:v>1312</c:v>
                </c:pt>
                <c:pt idx="1312">
                  <c:v>1313</c:v>
                </c:pt>
                <c:pt idx="1313">
                  <c:v>1314</c:v>
                </c:pt>
                <c:pt idx="1314">
                  <c:v>1315</c:v>
                </c:pt>
                <c:pt idx="1315">
                  <c:v>1316</c:v>
                </c:pt>
                <c:pt idx="1316">
                  <c:v>1317</c:v>
                </c:pt>
                <c:pt idx="1317">
                  <c:v>1318</c:v>
                </c:pt>
                <c:pt idx="1318">
                  <c:v>1319</c:v>
                </c:pt>
                <c:pt idx="1319">
                  <c:v>1320</c:v>
                </c:pt>
                <c:pt idx="1320">
                  <c:v>1321</c:v>
                </c:pt>
                <c:pt idx="1321">
                  <c:v>1322</c:v>
                </c:pt>
                <c:pt idx="1322">
                  <c:v>1323</c:v>
                </c:pt>
                <c:pt idx="1323">
                  <c:v>1324</c:v>
                </c:pt>
                <c:pt idx="1324">
                  <c:v>1325</c:v>
                </c:pt>
                <c:pt idx="1325">
                  <c:v>1326</c:v>
                </c:pt>
                <c:pt idx="1326">
                  <c:v>1327</c:v>
                </c:pt>
                <c:pt idx="1327">
                  <c:v>1328</c:v>
                </c:pt>
                <c:pt idx="1328">
                  <c:v>1329</c:v>
                </c:pt>
                <c:pt idx="1329">
                  <c:v>1330</c:v>
                </c:pt>
                <c:pt idx="1330">
                  <c:v>1331</c:v>
                </c:pt>
                <c:pt idx="1331">
                  <c:v>1332</c:v>
                </c:pt>
                <c:pt idx="1332">
                  <c:v>1333</c:v>
                </c:pt>
                <c:pt idx="1333">
                  <c:v>1334</c:v>
                </c:pt>
                <c:pt idx="1334">
                  <c:v>1335</c:v>
                </c:pt>
                <c:pt idx="1335">
                  <c:v>1336</c:v>
                </c:pt>
                <c:pt idx="1336">
                  <c:v>1337</c:v>
                </c:pt>
                <c:pt idx="1337">
                  <c:v>1338</c:v>
                </c:pt>
                <c:pt idx="1338">
                  <c:v>1339</c:v>
                </c:pt>
                <c:pt idx="1339">
                  <c:v>1340</c:v>
                </c:pt>
                <c:pt idx="1340">
                  <c:v>1341</c:v>
                </c:pt>
                <c:pt idx="1341">
                  <c:v>1342</c:v>
                </c:pt>
                <c:pt idx="1342">
                  <c:v>1343</c:v>
                </c:pt>
                <c:pt idx="1343">
                  <c:v>1344</c:v>
                </c:pt>
                <c:pt idx="1344">
                  <c:v>1345</c:v>
                </c:pt>
                <c:pt idx="1345">
                  <c:v>1346</c:v>
                </c:pt>
                <c:pt idx="1346">
                  <c:v>1347</c:v>
                </c:pt>
                <c:pt idx="1347">
                  <c:v>1348</c:v>
                </c:pt>
                <c:pt idx="1348">
                  <c:v>1349</c:v>
                </c:pt>
                <c:pt idx="1349">
                  <c:v>1350</c:v>
                </c:pt>
                <c:pt idx="1350">
                  <c:v>1351</c:v>
                </c:pt>
                <c:pt idx="1351">
                  <c:v>1352</c:v>
                </c:pt>
                <c:pt idx="1352">
                  <c:v>1353</c:v>
                </c:pt>
                <c:pt idx="1353">
                  <c:v>1354</c:v>
                </c:pt>
                <c:pt idx="1354">
                  <c:v>1355</c:v>
                </c:pt>
                <c:pt idx="1355">
                  <c:v>1356</c:v>
                </c:pt>
                <c:pt idx="1356">
                  <c:v>1357</c:v>
                </c:pt>
                <c:pt idx="1357">
                  <c:v>1358</c:v>
                </c:pt>
                <c:pt idx="1358">
                  <c:v>1359</c:v>
                </c:pt>
                <c:pt idx="1359">
                  <c:v>1360</c:v>
                </c:pt>
                <c:pt idx="1360">
                  <c:v>1361</c:v>
                </c:pt>
                <c:pt idx="1361">
                  <c:v>1362</c:v>
                </c:pt>
                <c:pt idx="1362">
                  <c:v>1363</c:v>
                </c:pt>
                <c:pt idx="1363">
                  <c:v>1364</c:v>
                </c:pt>
                <c:pt idx="1364">
                  <c:v>1365</c:v>
                </c:pt>
                <c:pt idx="1365">
                  <c:v>1366</c:v>
                </c:pt>
                <c:pt idx="1366">
                  <c:v>1367</c:v>
                </c:pt>
                <c:pt idx="1367">
                  <c:v>1368</c:v>
                </c:pt>
                <c:pt idx="1368">
                  <c:v>1369</c:v>
                </c:pt>
                <c:pt idx="1369">
                  <c:v>1370</c:v>
                </c:pt>
                <c:pt idx="1370">
                  <c:v>1371</c:v>
                </c:pt>
                <c:pt idx="1371">
                  <c:v>1372</c:v>
                </c:pt>
                <c:pt idx="1372">
                  <c:v>1373</c:v>
                </c:pt>
                <c:pt idx="1373">
                  <c:v>1374</c:v>
                </c:pt>
                <c:pt idx="1374">
                  <c:v>1375</c:v>
                </c:pt>
                <c:pt idx="1375">
                  <c:v>1376</c:v>
                </c:pt>
                <c:pt idx="1376">
                  <c:v>1377</c:v>
                </c:pt>
                <c:pt idx="1377">
                  <c:v>1378</c:v>
                </c:pt>
                <c:pt idx="1378">
                  <c:v>1379</c:v>
                </c:pt>
                <c:pt idx="1379">
                  <c:v>1380</c:v>
                </c:pt>
                <c:pt idx="1380">
                  <c:v>1381</c:v>
                </c:pt>
                <c:pt idx="1381">
                  <c:v>1382</c:v>
                </c:pt>
                <c:pt idx="1382">
                  <c:v>1383</c:v>
                </c:pt>
                <c:pt idx="1383">
                  <c:v>1384</c:v>
                </c:pt>
                <c:pt idx="1384">
                  <c:v>1385</c:v>
                </c:pt>
                <c:pt idx="1385">
                  <c:v>1386</c:v>
                </c:pt>
                <c:pt idx="1386">
                  <c:v>1387</c:v>
                </c:pt>
                <c:pt idx="1387">
                  <c:v>1388</c:v>
                </c:pt>
                <c:pt idx="1388">
                  <c:v>1389</c:v>
                </c:pt>
                <c:pt idx="1389">
                  <c:v>1390</c:v>
                </c:pt>
                <c:pt idx="1390">
                  <c:v>1391</c:v>
                </c:pt>
                <c:pt idx="1391">
                  <c:v>1392</c:v>
                </c:pt>
                <c:pt idx="1392">
                  <c:v>1393</c:v>
                </c:pt>
                <c:pt idx="1393">
                  <c:v>1394</c:v>
                </c:pt>
                <c:pt idx="1394">
                  <c:v>1395</c:v>
                </c:pt>
                <c:pt idx="1395">
                  <c:v>1396</c:v>
                </c:pt>
                <c:pt idx="1396">
                  <c:v>1397</c:v>
                </c:pt>
                <c:pt idx="1397">
                  <c:v>1398</c:v>
                </c:pt>
                <c:pt idx="1398">
                  <c:v>1399</c:v>
                </c:pt>
                <c:pt idx="1399">
                  <c:v>1400</c:v>
                </c:pt>
                <c:pt idx="1400">
                  <c:v>1401</c:v>
                </c:pt>
                <c:pt idx="1401">
                  <c:v>1402</c:v>
                </c:pt>
                <c:pt idx="1402">
                  <c:v>1403</c:v>
                </c:pt>
              </c:numCache>
            </c:numRef>
          </c:cat>
          <c:val>
            <c:numRef>
              <c:f>'[SAMPLE3-1403-201508.xlsx]Reengagement'!$B$68:$B$1470</c:f>
              <c:numCache>
                <c:formatCode>General</c:formatCode>
                <c:ptCount val="140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9.3333333333333339</c:v>
                </c:pt>
                <c:pt idx="7">
                  <c:v>0</c:v>
                </c:pt>
                <c:pt idx="8">
                  <c:v>2.5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14</c:v>
                </c:pt>
                <c:pt idx="15">
                  <c:v>0</c:v>
                </c:pt>
                <c:pt idx="16">
                  <c:v>7</c:v>
                </c:pt>
                <c:pt idx="17">
                  <c:v>0</c:v>
                </c:pt>
                <c:pt idx="18">
                  <c:v>8.5</c:v>
                </c:pt>
                <c:pt idx="19">
                  <c:v>13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8.4</c:v>
                </c:pt>
                <c:pt idx="25">
                  <c:v>7</c:v>
                </c:pt>
                <c:pt idx="26">
                  <c:v>0</c:v>
                </c:pt>
                <c:pt idx="27">
                  <c:v>11.25</c:v>
                </c:pt>
                <c:pt idx="28">
                  <c:v>3</c:v>
                </c:pt>
                <c:pt idx="29">
                  <c:v>0</c:v>
                </c:pt>
                <c:pt idx="30">
                  <c:v>24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7.5714285714285712</c:v>
                </c:pt>
                <c:pt idx="36">
                  <c:v>7</c:v>
                </c:pt>
                <c:pt idx="37">
                  <c:v>9.5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  <c:pt idx="43">
                  <c:v>3.5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</c:v>
                </c:pt>
                <c:pt idx="49">
                  <c:v>0</c:v>
                </c:pt>
                <c:pt idx="50">
                  <c:v>0</c:v>
                </c:pt>
                <c:pt idx="51">
                  <c:v>6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6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5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9</c:v>
                </c:pt>
                <c:pt idx="72">
                  <c:v>0</c:v>
                </c:pt>
                <c:pt idx="73">
                  <c:v>0</c:v>
                </c:pt>
                <c:pt idx="74">
                  <c:v>12</c:v>
                </c:pt>
                <c:pt idx="75">
                  <c:v>6.666666666666667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19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3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2</c:v>
                </c:pt>
                <c:pt idx="100">
                  <c:v>0</c:v>
                </c:pt>
                <c:pt idx="101">
                  <c:v>3</c:v>
                </c:pt>
                <c:pt idx="102">
                  <c:v>9.3333333333333339</c:v>
                </c:pt>
                <c:pt idx="103">
                  <c:v>0</c:v>
                </c:pt>
                <c:pt idx="104">
                  <c:v>0</c:v>
                </c:pt>
                <c:pt idx="105">
                  <c:v>16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7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3.5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2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3.6666666666666665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14</c:v>
                </c:pt>
                <c:pt idx="139">
                  <c:v>0</c:v>
                </c:pt>
                <c:pt idx="140">
                  <c:v>0</c:v>
                </c:pt>
                <c:pt idx="141">
                  <c:v>5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6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4.666666666666667</c:v>
                </c:pt>
                <c:pt idx="169">
                  <c:v>0</c:v>
                </c:pt>
                <c:pt idx="170">
                  <c:v>11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2.4</c:v>
                </c:pt>
                <c:pt idx="176">
                  <c:v>0</c:v>
                </c:pt>
                <c:pt idx="177">
                  <c:v>10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4.5</c:v>
                </c:pt>
                <c:pt idx="192">
                  <c:v>9.75</c:v>
                </c:pt>
                <c:pt idx="193">
                  <c:v>12.5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16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8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8.5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6.5</c:v>
                </c:pt>
                <c:pt idx="222">
                  <c:v>0</c:v>
                </c:pt>
                <c:pt idx="223">
                  <c:v>0</c:v>
                </c:pt>
                <c:pt idx="224">
                  <c:v>2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5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10.666666666666666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4</c:v>
                </c:pt>
                <c:pt idx="249">
                  <c:v>2</c:v>
                </c:pt>
                <c:pt idx="250">
                  <c:v>0</c:v>
                </c:pt>
                <c:pt idx="251">
                  <c:v>6</c:v>
                </c:pt>
                <c:pt idx="252">
                  <c:v>0</c:v>
                </c:pt>
                <c:pt idx="253">
                  <c:v>0</c:v>
                </c:pt>
                <c:pt idx="254">
                  <c:v>18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3</c:v>
                </c:pt>
                <c:pt idx="260">
                  <c:v>10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6.833333333333333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6.5</c:v>
                </c:pt>
                <c:pt idx="280">
                  <c:v>3.25</c:v>
                </c:pt>
                <c:pt idx="281">
                  <c:v>0</c:v>
                </c:pt>
                <c:pt idx="282">
                  <c:v>0</c:v>
                </c:pt>
                <c:pt idx="283">
                  <c:v>8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11</c:v>
                </c:pt>
                <c:pt idx="288">
                  <c:v>0</c:v>
                </c:pt>
                <c:pt idx="289">
                  <c:v>13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2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12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25</c:v>
                </c:pt>
                <c:pt idx="330">
                  <c:v>7.5</c:v>
                </c:pt>
                <c:pt idx="331">
                  <c:v>0</c:v>
                </c:pt>
                <c:pt idx="332">
                  <c:v>18</c:v>
                </c:pt>
                <c:pt idx="333">
                  <c:v>0</c:v>
                </c:pt>
                <c:pt idx="334">
                  <c:v>4</c:v>
                </c:pt>
                <c:pt idx="335">
                  <c:v>6.4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4.666666666666667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2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6.333333333333333</c:v>
                </c:pt>
                <c:pt idx="358">
                  <c:v>14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6.5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11</c:v>
                </c:pt>
                <c:pt idx="367">
                  <c:v>11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2</c:v>
                </c:pt>
                <c:pt idx="378">
                  <c:v>4.2857142857142856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18</c:v>
                </c:pt>
                <c:pt idx="383">
                  <c:v>0</c:v>
                </c:pt>
                <c:pt idx="384">
                  <c:v>17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14.666666666666666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15.5</c:v>
                </c:pt>
                <c:pt idx="395">
                  <c:v>0</c:v>
                </c:pt>
                <c:pt idx="396">
                  <c:v>0</c:v>
                </c:pt>
                <c:pt idx="397">
                  <c:v>12.333333333333334</c:v>
                </c:pt>
                <c:pt idx="398">
                  <c:v>6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41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3</c:v>
                </c:pt>
                <c:pt idx="415">
                  <c:v>0</c:v>
                </c:pt>
                <c:pt idx="416">
                  <c:v>2</c:v>
                </c:pt>
                <c:pt idx="417">
                  <c:v>0</c:v>
                </c:pt>
                <c:pt idx="418">
                  <c:v>0</c:v>
                </c:pt>
                <c:pt idx="419">
                  <c:v>7.333333333333333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7.5</c:v>
                </c:pt>
                <c:pt idx="427">
                  <c:v>4.4000000000000004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13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7</c:v>
                </c:pt>
                <c:pt idx="437">
                  <c:v>0</c:v>
                </c:pt>
                <c:pt idx="438">
                  <c:v>2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8.5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22.5</c:v>
                </c:pt>
                <c:pt idx="450">
                  <c:v>2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2.5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9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10</c:v>
                </c:pt>
                <c:pt idx="471">
                  <c:v>0</c:v>
                </c:pt>
                <c:pt idx="472">
                  <c:v>4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7.5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7.666666666666667</c:v>
                </c:pt>
                <c:pt idx="486">
                  <c:v>0</c:v>
                </c:pt>
                <c:pt idx="487">
                  <c:v>2.3333333333333335</c:v>
                </c:pt>
                <c:pt idx="488">
                  <c:v>5</c:v>
                </c:pt>
                <c:pt idx="489">
                  <c:v>0</c:v>
                </c:pt>
                <c:pt idx="490">
                  <c:v>0</c:v>
                </c:pt>
                <c:pt idx="491">
                  <c:v>2</c:v>
                </c:pt>
                <c:pt idx="492">
                  <c:v>4</c:v>
                </c:pt>
                <c:pt idx="493">
                  <c:v>7</c:v>
                </c:pt>
                <c:pt idx="494">
                  <c:v>0</c:v>
                </c:pt>
                <c:pt idx="495">
                  <c:v>2</c:v>
                </c:pt>
                <c:pt idx="496">
                  <c:v>5.333333333333333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7</c:v>
                </c:pt>
                <c:pt idx="501">
                  <c:v>13</c:v>
                </c:pt>
                <c:pt idx="502">
                  <c:v>2</c:v>
                </c:pt>
                <c:pt idx="503">
                  <c:v>0</c:v>
                </c:pt>
                <c:pt idx="504">
                  <c:v>0</c:v>
                </c:pt>
                <c:pt idx="505">
                  <c:v>4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2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12</c:v>
                </c:pt>
                <c:pt idx="522">
                  <c:v>0</c:v>
                </c:pt>
                <c:pt idx="523">
                  <c:v>0</c:v>
                </c:pt>
                <c:pt idx="524">
                  <c:v>19</c:v>
                </c:pt>
                <c:pt idx="525">
                  <c:v>4</c:v>
                </c:pt>
                <c:pt idx="526">
                  <c:v>0</c:v>
                </c:pt>
                <c:pt idx="527">
                  <c:v>0</c:v>
                </c:pt>
                <c:pt idx="528">
                  <c:v>10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2</c:v>
                </c:pt>
                <c:pt idx="537">
                  <c:v>0</c:v>
                </c:pt>
                <c:pt idx="538">
                  <c:v>0</c:v>
                </c:pt>
                <c:pt idx="539">
                  <c:v>4</c:v>
                </c:pt>
                <c:pt idx="540">
                  <c:v>0</c:v>
                </c:pt>
                <c:pt idx="541">
                  <c:v>7.25</c:v>
                </c:pt>
                <c:pt idx="542">
                  <c:v>0</c:v>
                </c:pt>
                <c:pt idx="543">
                  <c:v>3.5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2</c:v>
                </c:pt>
                <c:pt idx="548">
                  <c:v>0</c:v>
                </c:pt>
                <c:pt idx="549">
                  <c:v>12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7</c:v>
                </c:pt>
                <c:pt idx="558">
                  <c:v>0</c:v>
                </c:pt>
                <c:pt idx="559">
                  <c:v>19</c:v>
                </c:pt>
                <c:pt idx="560">
                  <c:v>0</c:v>
                </c:pt>
                <c:pt idx="561">
                  <c:v>2</c:v>
                </c:pt>
                <c:pt idx="562">
                  <c:v>0</c:v>
                </c:pt>
                <c:pt idx="563">
                  <c:v>16</c:v>
                </c:pt>
                <c:pt idx="564">
                  <c:v>8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13.5</c:v>
                </c:pt>
                <c:pt idx="570">
                  <c:v>14</c:v>
                </c:pt>
                <c:pt idx="571">
                  <c:v>0</c:v>
                </c:pt>
                <c:pt idx="572">
                  <c:v>0</c:v>
                </c:pt>
                <c:pt idx="573">
                  <c:v>6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3.8</c:v>
                </c:pt>
                <c:pt idx="578">
                  <c:v>0</c:v>
                </c:pt>
                <c:pt idx="579">
                  <c:v>14.666666666666666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2</c:v>
                </c:pt>
                <c:pt idx="588">
                  <c:v>9.5</c:v>
                </c:pt>
                <c:pt idx="589">
                  <c:v>42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3.6666666666666665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9.5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20</c:v>
                </c:pt>
                <c:pt idx="604">
                  <c:v>0</c:v>
                </c:pt>
                <c:pt idx="605">
                  <c:v>0</c:v>
                </c:pt>
                <c:pt idx="606">
                  <c:v>23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5.5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24.5</c:v>
                </c:pt>
                <c:pt idx="618">
                  <c:v>0</c:v>
                </c:pt>
                <c:pt idx="619">
                  <c:v>6.333333333333333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11</c:v>
                </c:pt>
                <c:pt idx="624">
                  <c:v>3</c:v>
                </c:pt>
                <c:pt idx="625">
                  <c:v>0</c:v>
                </c:pt>
                <c:pt idx="626">
                  <c:v>17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2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4</c:v>
                </c:pt>
                <c:pt idx="660">
                  <c:v>3.5</c:v>
                </c:pt>
                <c:pt idx="661">
                  <c:v>21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11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2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16.5</c:v>
                </c:pt>
                <c:pt idx="682">
                  <c:v>5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6.75</c:v>
                </c:pt>
                <c:pt idx="687">
                  <c:v>0</c:v>
                </c:pt>
                <c:pt idx="688">
                  <c:v>0</c:v>
                </c:pt>
                <c:pt idx="689">
                  <c:v>2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6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19.5</c:v>
                </c:pt>
                <c:pt idx="706">
                  <c:v>0</c:v>
                </c:pt>
                <c:pt idx="707">
                  <c:v>2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6.5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8.5</c:v>
                </c:pt>
                <c:pt idx="737">
                  <c:v>9.6666666666666661</c:v>
                </c:pt>
                <c:pt idx="738">
                  <c:v>0</c:v>
                </c:pt>
                <c:pt idx="739">
                  <c:v>6</c:v>
                </c:pt>
                <c:pt idx="740">
                  <c:v>0</c:v>
                </c:pt>
                <c:pt idx="741">
                  <c:v>8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7</c:v>
                </c:pt>
                <c:pt idx="746">
                  <c:v>7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2</c:v>
                </c:pt>
                <c:pt idx="756">
                  <c:v>7</c:v>
                </c:pt>
                <c:pt idx="757">
                  <c:v>0</c:v>
                </c:pt>
                <c:pt idx="758">
                  <c:v>15.5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11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2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2.25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3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23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14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7.333333333333333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12</c:v>
                </c:pt>
                <c:pt idx="810">
                  <c:v>0</c:v>
                </c:pt>
                <c:pt idx="811">
                  <c:v>0</c:v>
                </c:pt>
                <c:pt idx="812">
                  <c:v>2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4.2</c:v>
                </c:pt>
                <c:pt idx="826">
                  <c:v>2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12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19</c:v>
                </c:pt>
                <c:pt idx="844">
                  <c:v>15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7</c:v>
                </c:pt>
                <c:pt idx="852">
                  <c:v>0</c:v>
                </c:pt>
                <c:pt idx="853">
                  <c:v>10</c:v>
                </c:pt>
                <c:pt idx="854">
                  <c:v>2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21</c:v>
                </c:pt>
                <c:pt idx="859">
                  <c:v>0</c:v>
                </c:pt>
                <c:pt idx="860">
                  <c:v>0</c:v>
                </c:pt>
                <c:pt idx="861">
                  <c:v>2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14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2</c:v>
                </c:pt>
                <c:pt idx="873">
                  <c:v>0</c:v>
                </c:pt>
                <c:pt idx="874">
                  <c:v>3</c:v>
                </c:pt>
                <c:pt idx="875">
                  <c:v>7.5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9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14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5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4.333333333333333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4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5.5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11.5</c:v>
                </c:pt>
                <c:pt idx="919">
                  <c:v>0</c:v>
                </c:pt>
                <c:pt idx="920">
                  <c:v>0</c:v>
                </c:pt>
                <c:pt idx="921">
                  <c:v>2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5</c:v>
                </c:pt>
                <c:pt idx="926">
                  <c:v>0</c:v>
                </c:pt>
                <c:pt idx="927">
                  <c:v>7.75</c:v>
                </c:pt>
                <c:pt idx="928">
                  <c:v>0</c:v>
                </c:pt>
                <c:pt idx="929">
                  <c:v>3.625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13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8</c:v>
                </c:pt>
                <c:pt idx="941">
                  <c:v>0</c:v>
                </c:pt>
                <c:pt idx="942">
                  <c:v>5.375</c:v>
                </c:pt>
                <c:pt idx="943">
                  <c:v>0</c:v>
                </c:pt>
                <c:pt idx="944">
                  <c:v>2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3</c:v>
                </c:pt>
                <c:pt idx="952">
                  <c:v>3.3333333333333335</c:v>
                </c:pt>
                <c:pt idx="953">
                  <c:v>0</c:v>
                </c:pt>
                <c:pt idx="954">
                  <c:v>7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25</c:v>
                </c:pt>
                <c:pt idx="960">
                  <c:v>0</c:v>
                </c:pt>
                <c:pt idx="961">
                  <c:v>0</c:v>
                </c:pt>
                <c:pt idx="962">
                  <c:v>7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2</c:v>
                </c:pt>
                <c:pt idx="968">
                  <c:v>2</c:v>
                </c:pt>
                <c:pt idx="969">
                  <c:v>6.5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4.5</c:v>
                </c:pt>
                <c:pt idx="976">
                  <c:v>0</c:v>
                </c:pt>
                <c:pt idx="977">
                  <c:v>0</c:v>
                </c:pt>
                <c:pt idx="978">
                  <c:v>3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9.3333333333333339</c:v>
                </c:pt>
                <c:pt idx="989">
                  <c:v>0</c:v>
                </c:pt>
                <c:pt idx="990">
                  <c:v>0</c:v>
                </c:pt>
                <c:pt idx="991">
                  <c:v>25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3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5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5.666666666666667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5.25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6.5</c:v>
                </c:pt>
                <c:pt idx="1033">
                  <c:v>0</c:v>
                </c:pt>
                <c:pt idx="1034">
                  <c:v>6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10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3</c:v>
                </c:pt>
                <c:pt idx="1055">
                  <c:v>0</c:v>
                </c:pt>
                <c:pt idx="1056">
                  <c:v>7.5</c:v>
                </c:pt>
                <c:pt idx="1057">
                  <c:v>5.5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2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3</c:v>
                </c:pt>
                <c:pt idx="1073">
                  <c:v>0</c:v>
                </c:pt>
                <c:pt idx="1074">
                  <c:v>9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4.333333333333333</c:v>
                </c:pt>
                <c:pt idx="1083">
                  <c:v>0</c:v>
                </c:pt>
                <c:pt idx="1084">
                  <c:v>2</c:v>
                </c:pt>
                <c:pt idx="1085">
                  <c:v>0</c:v>
                </c:pt>
                <c:pt idx="1086">
                  <c:v>2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9</c:v>
                </c:pt>
                <c:pt idx="1099">
                  <c:v>0</c:v>
                </c:pt>
                <c:pt idx="1100">
                  <c:v>13</c:v>
                </c:pt>
                <c:pt idx="1101">
                  <c:v>0</c:v>
                </c:pt>
                <c:pt idx="1102">
                  <c:v>0</c:v>
                </c:pt>
                <c:pt idx="1103">
                  <c:v>2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3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12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5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4.5</c:v>
                </c:pt>
                <c:pt idx="1130">
                  <c:v>0</c:v>
                </c:pt>
                <c:pt idx="1131">
                  <c:v>7</c:v>
                </c:pt>
                <c:pt idx="1132">
                  <c:v>0</c:v>
                </c:pt>
                <c:pt idx="1133">
                  <c:v>0</c:v>
                </c:pt>
                <c:pt idx="1134">
                  <c:v>2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5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3.5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2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2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2</c:v>
                </c:pt>
                <c:pt idx="1293">
                  <c:v>0</c:v>
                </c:pt>
                <c:pt idx="1294">
                  <c:v>0</c:v>
                </c:pt>
                <c:pt idx="1295">
                  <c:v>3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5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4.5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3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2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2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0977536"/>
        <c:axId val="247604928"/>
      </c:lineChart>
      <c:catAx>
        <c:axId val="270977536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Customers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4942536438264374"/>
              <c:y val="0.8467026132602989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47604928"/>
        <c:crosses val="autoZero"/>
        <c:auto val="1"/>
        <c:lblAlgn val="ctr"/>
        <c:lblOffset val="100"/>
        <c:noMultiLvlLbl val="0"/>
      </c:catAx>
      <c:valAx>
        <c:axId val="24760492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u="none" strike="noStrike" baseline="0" dirty="0" smtClean="0">
                    <a:effectLst/>
                  </a:rPr>
                  <a:t>Months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"/>
              <c:y val="0.3888588382973867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70977536"/>
        <c:crosses val="autoZero"/>
        <c:crossBetween val="between"/>
      </c:valAx>
      <c:spPr>
        <a:ln>
          <a:solidFill>
            <a:srgbClr val="5A5A5A"/>
          </a:solidFill>
        </a:ln>
      </c:spPr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479608318190995"/>
          <c:y val="3.7395742198891802E-2"/>
          <c:w val="0.88427855171949665"/>
          <c:h val="0.88923981724506662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MonthReeengage!$S$28:$V$28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Overall Average</c:v>
                </c:pt>
              </c:strCache>
            </c:strRef>
          </c:cat>
          <c:val>
            <c:numRef>
              <c:f>MonthReeengage!$S$29:$V$29</c:f>
              <c:numCache>
                <c:formatCode>0.00</c:formatCode>
                <c:ptCount val="4"/>
                <c:pt idx="0">
                  <c:v>1.3256904870362283</c:v>
                </c:pt>
                <c:pt idx="1">
                  <c:v>1.5325695359762075</c:v>
                </c:pt>
                <c:pt idx="2">
                  <c:v>1.441166887282354</c:v>
                </c:pt>
                <c:pt idx="3">
                  <c:v>1.4331423034315967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0977024"/>
        <c:axId val="247606656"/>
      </c:barChart>
      <c:catAx>
        <c:axId val="2709770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47606656"/>
        <c:crosses val="autoZero"/>
        <c:auto val="1"/>
        <c:lblAlgn val="ctr"/>
        <c:lblOffset val="100"/>
        <c:noMultiLvlLbl val="0"/>
      </c:catAx>
      <c:valAx>
        <c:axId val="24760665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Months</a:t>
                </a:r>
                <a:endParaRPr lang="en-US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3.3340063261323087E-3"/>
              <c:y val="0.41195392242636342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crossAx val="2709770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1"/>
            </a:pPr>
            <a:r>
              <a:rPr lang="en-US" sz="1200" b="1" dirty="0"/>
              <a:t>Sample 1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9721962119599915"/>
          <c:y val="0.21806173684811136"/>
          <c:w val="0.66181208767822952"/>
          <c:h val="0.6344140134657081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50000"/>
              </a:schemeClr>
            </a:solidFill>
          </c:spPr>
          <c:invertIfNegative val="0"/>
          <c:cat>
            <c:strRef>
              <c:f>Summary_DATA!$A$115:$A$116</c:f>
              <c:strCache>
                <c:ptCount val="2"/>
                <c:pt idx="0">
                  <c:v>FOL</c:v>
                </c:pt>
                <c:pt idx="1">
                  <c:v>NET</c:v>
                </c:pt>
              </c:strCache>
            </c:strRef>
          </c:cat>
          <c:val>
            <c:numRef>
              <c:f>Summary_DATA!$B$115:$B$116</c:f>
              <c:numCache>
                <c:formatCode>_("$"* #,##0_);_("$"* \(#,##0\);_("$"* "-"??_);_(@_)</c:formatCode>
                <c:ptCount val="2"/>
                <c:pt idx="0">
                  <c:v>291735684.49000293</c:v>
                </c:pt>
                <c:pt idx="1">
                  <c:v>1332741348.090008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28300288"/>
        <c:axId val="224186880"/>
      </c:barChart>
      <c:catAx>
        <c:axId val="2283002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24186880"/>
        <c:crosses val="autoZero"/>
        <c:auto val="1"/>
        <c:lblAlgn val="ctr"/>
        <c:lblOffset val="100"/>
        <c:noMultiLvlLbl val="0"/>
      </c:catAx>
      <c:valAx>
        <c:axId val="22418688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minorGridlines>
          <c:spPr>
            <a:ln>
              <a:noFill/>
            </a:ln>
          </c:spPr>
        </c:minorGridlines>
        <c:numFmt formatCode="&quot;$&quot;#,##0" sourceLinked="0"/>
        <c:majorTickMark val="out"/>
        <c:minorTickMark val="none"/>
        <c:tickLblPos val="nextTo"/>
        <c:crossAx val="228300288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1.86219739292365E-2"/>
                <c:y val="0.3050182585872418"/>
              </c:manualLayout>
            </c:layout>
          </c:dispUnitsLbl>
        </c:dispUnits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[Churn Modeling 201509.xlsx]Summary_DATA!PivotTable4</c:name>
    <c:fmtId val="8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7.8302108788125616E-2"/>
          <c:y val="0.17079730599712772"/>
          <c:w val="0.90445651190152954"/>
          <c:h val="0.5467191601049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Summary_DATA!$B$185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Summary_DATA!$A$186:$A$199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HVAC</c:v>
                </c:pt>
                <c:pt idx="9">
                  <c:v>INDUSTRIAL</c:v>
                </c:pt>
                <c:pt idx="10">
                  <c:v>SPECIALTY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Summary_DATA!$B$186:$B$199</c:f>
              <c:numCache>
                <c:formatCode>0.00</c:formatCode>
                <c:ptCount val="13"/>
                <c:pt idx="0">
                  <c:v>1.8940639269406399</c:v>
                </c:pt>
                <c:pt idx="1">
                  <c:v>2.4066971080669721</c:v>
                </c:pt>
                <c:pt idx="2">
                  <c:v>2.9211112533606416</c:v>
                </c:pt>
                <c:pt idx="3">
                  <c:v>3.0946992257295927</c:v>
                </c:pt>
                <c:pt idx="4">
                  <c:v>3.1290457394938462</c:v>
                </c:pt>
                <c:pt idx="5">
                  <c:v>3.2707093621847996</c:v>
                </c:pt>
                <c:pt idx="6">
                  <c:v>3.4106937693327617</c:v>
                </c:pt>
                <c:pt idx="7">
                  <c:v>3.7374246575342411</c:v>
                </c:pt>
                <c:pt idx="8">
                  <c:v>4.0500667622768285</c:v>
                </c:pt>
                <c:pt idx="9">
                  <c:v>4.1461559966452342</c:v>
                </c:pt>
                <c:pt idx="10">
                  <c:v>4.1858032378580319</c:v>
                </c:pt>
                <c:pt idx="11">
                  <c:v>4.3171759747102181</c:v>
                </c:pt>
                <c:pt idx="12">
                  <c:v>4.5269803454437172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2332288"/>
        <c:axId val="247608960"/>
      </c:barChart>
      <c:catAx>
        <c:axId val="272332288"/>
        <c:scaling>
          <c:orientation val="minMax"/>
        </c:scaling>
        <c:delete val="1"/>
        <c:axPos val="b"/>
        <c:majorTickMark val="out"/>
        <c:minorTickMark val="none"/>
        <c:tickLblPos val="nextTo"/>
        <c:crossAx val="247608960"/>
        <c:crosses val="autoZero"/>
        <c:auto val="1"/>
        <c:lblAlgn val="ctr"/>
        <c:lblOffset val="100"/>
        <c:noMultiLvlLbl val="0"/>
      </c:catAx>
      <c:valAx>
        <c:axId val="247608960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" sourceLinked="0"/>
        <c:majorTickMark val="out"/>
        <c:minorTickMark val="none"/>
        <c:tickLblPos val="nextTo"/>
        <c:crossAx val="2723322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PowerPoint]Summary_DATA!PivotTable8</c:name>
    <c:fmtId val="7"/>
  </c:pivotSource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64315973661187E-2"/>
          <c:y val="2.1553643003926835E-2"/>
          <c:w val="0.92041050789703915"/>
          <c:h val="0.59150704999084414"/>
        </c:manualLayout>
      </c:layout>
      <c:lineChart>
        <c:grouping val="standard"/>
        <c:varyColors val="0"/>
        <c:ser>
          <c:idx val="0"/>
          <c:order val="0"/>
          <c:tx>
            <c:strRef>
              <c:f>Summary_DATA!$B$201:$B$202</c:f>
              <c:strCache>
                <c:ptCount val="1"/>
                <c:pt idx="0">
                  <c:v>1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Summary_DATA!$A$203:$A$216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SPECIALTY</c:v>
                </c:pt>
                <c:pt idx="9">
                  <c:v>HVAC</c:v>
                </c:pt>
                <c:pt idx="10">
                  <c:v>INDUSTRIAL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Summary_DATA!$B$203:$B$216</c:f>
              <c:numCache>
                <c:formatCode>General</c:formatCode>
                <c:ptCount val="13"/>
                <c:pt idx="0">
                  <c:v>1.9890410958904112</c:v>
                </c:pt>
                <c:pt idx="1">
                  <c:v>3.3153568853640949</c:v>
                </c:pt>
                <c:pt idx="2">
                  <c:v>3.3409713574097135</c:v>
                </c:pt>
                <c:pt idx="3">
                  <c:v>3.3906655352163897</c:v>
                </c:pt>
                <c:pt idx="4">
                  <c:v>3.1555975436939065</c:v>
                </c:pt>
                <c:pt idx="5">
                  <c:v>3.2520547945205482</c:v>
                </c:pt>
                <c:pt idx="6">
                  <c:v>3.5616438356164388</c:v>
                </c:pt>
                <c:pt idx="7">
                  <c:v>3.3270711024135671</c:v>
                </c:pt>
                <c:pt idx="8">
                  <c:v>3.8653620352250493</c:v>
                </c:pt>
                <c:pt idx="9">
                  <c:v>3.6761355443403043</c:v>
                </c:pt>
                <c:pt idx="10">
                  <c:v>3.5242009132420091</c:v>
                </c:pt>
                <c:pt idx="11">
                  <c:v>5.1066385669125385</c:v>
                </c:pt>
                <c:pt idx="12">
                  <c:v>4.8397981254506126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Summary_DATA!$C$201:$C$202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dPt>
            <c:idx val="6"/>
            <c:marker>
              <c:symbol val="auto"/>
              <c:spPr>
                <a:solidFill>
                  <a:srgbClr val="FF0000"/>
                </a:solidFill>
              </c:spPr>
            </c:marker>
            <c:bubble3D val="0"/>
          </c:dPt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Summary_DATA!$A$203:$A$216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SPECIALTY</c:v>
                </c:pt>
                <c:pt idx="9">
                  <c:v>HVAC</c:v>
                </c:pt>
                <c:pt idx="10">
                  <c:v>INDUSTRIAL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Summary_DATA!$C$203:$C$216</c:f>
              <c:numCache>
                <c:formatCode>General</c:formatCode>
                <c:ptCount val="13"/>
                <c:pt idx="0">
                  <c:v>3.0164383561643833</c:v>
                </c:pt>
                <c:pt idx="1">
                  <c:v>2.0021917808219181</c:v>
                </c:pt>
                <c:pt idx="2">
                  <c:v>2.7722492266902345</c:v>
                </c:pt>
                <c:pt idx="3">
                  <c:v>3.4226248342907648</c:v>
                </c:pt>
                <c:pt idx="4">
                  <c:v>3.6757338551859107</c:v>
                </c:pt>
                <c:pt idx="5">
                  <c:v>3.5154171855541723</c:v>
                </c:pt>
                <c:pt idx="6">
                  <c:v>3.1841391696305941</c:v>
                </c:pt>
                <c:pt idx="7">
                  <c:v>4.1817888799355352</c:v>
                </c:pt>
                <c:pt idx="8">
                  <c:v>3.2424657534246575</c:v>
                </c:pt>
                <c:pt idx="9">
                  <c:v>4.5611922324251104</c:v>
                </c:pt>
                <c:pt idx="10">
                  <c:v>4.3953635405690203</c:v>
                </c:pt>
                <c:pt idx="11">
                  <c:v>4.3240348692403474</c:v>
                </c:pt>
                <c:pt idx="12">
                  <c:v>2.394942044257113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Summary_DATA!$D$201:$D$202</c:f>
              <c:strCache>
                <c:ptCount val="1"/>
                <c:pt idx="0">
                  <c:v>3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Summary_DATA!$A$203:$A$216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SPECIALTY</c:v>
                </c:pt>
                <c:pt idx="9">
                  <c:v>HVAC</c:v>
                </c:pt>
                <c:pt idx="10">
                  <c:v>INDUSTRIAL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Summary_DATA!$D$203:$D$216</c:f>
              <c:numCache>
                <c:formatCode>General</c:formatCode>
                <c:ptCount val="13"/>
                <c:pt idx="0">
                  <c:v>1.2616438356164381</c:v>
                </c:pt>
                <c:pt idx="1">
                  <c:v>1.8779178082191779</c:v>
                </c:pt>
                <c:pt idx="2">
                  <c:v>2.7062121694807262</c:v>
                </c:pt>
                <c:pt idx="3">
                  <c:v>2.5289971766182173</c:v>
                </c:pt>
                <c:pt idx="4">
                  <c:v>2.6186562296151341</c:v>
                </c:pt>
                <c:pt idx="5">
                  <c:v>3.038051750380518</c:v>
                </c:pt>
                <c:pt idx="6">
                  <c:v>3.5063728409767698</c:v>
                </c:pt>
                <c:pt idx="7">
                  <c:v>3.7897147990119029</c:v>
                </c:pt>
                <c:pt idx="8">
                  <c:v>5.5843444227005872</c:v>
                </c:pt>
                <c:pt idx="9">
                  <c:v>3.9293090471172682</c:v>
                </c:pt>
                <c:pt idx="10">
                  <c:v>4.5881278538812786</c:v>
                </c:pt>
                <c:pt idx="11">
                  <c:v>3.6279452054794512</c:v>
                </c:pt>
                <c:pt idx="12">
                  <c:v>6.0821917808219172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Summary_DATA!$E$201:$E$202</c:f>
              <c:strCache>
                <c:ptCount val="1"/>
                <c:pt idx="0">
                  <c:v>Overall Average</c:v>
                </c:pt>
              </c:strCache>
            </c:strRef>
          </c:tx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dPt>
            <c:idx val="6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Summary_DATA!$A$203:$A$216</c:f>
              <c:strCache>
                <c:ptCount val="13"/>
                <c:pt idx="0">
                  <c:v>FIRE_&amp;_FAB</c:v>
                </c:pt>
                <c:pt idx="1">
                  <c:v>SHOWROOM</c:v>
                </c:pt>
                <c:pt idx="2">
                  <c:v>HFM INDIRECT</c:v>
                </c:pt>
                <c:pt idx="3">
                  <c:v>HFM DIRECT</c:v>
                </c:pt>
                <c:pt idx="4">
                  <c:v>BUILDER</c:v>
                </c:pt>
                <c:pt idx="5">
                  <c:v>RETAIL_WHOLESALE</c:v>
                </c:pt>
                <c:pt idx="6">
                  <c:v>RES_PLUMBER</c:v>
                </c:pt>
                <c:pt idx="7">
                  <c:v>MECHANICAL</c:v>
                </c:pt>
                <c:pt idx="8">
                  <c:v>SPECIALTY</c:v>
                </c:pt>
                <c:pt idx="9">
                  <c:v>HVAC</c:v>
                </c:pt>
                <c:pt idx="10">
                  <c:v>INDUSTRIAL</c:v>
                </c:pt>
                <c:pt idx="11">
                  <c:v>WATERWORKS</c:v>
                </c:pt>
                <c:pt idx="12">
                  <c:v>HFM</c:v>
                </c:pt>
              </c:strCache>
            </c:strRef>
          </c:cat>
          <c:val>
            <c:numRef>
              <c:f>Summary_DATA!$E$203:$E$216</c:f>
              <c:numCache>
                <c:formatCode>General</c:formatCode>
                <c:ptCount val="13"/>
                <c:pt idx="0">
                  <c:v>3.5236233493767424</c:v>
                </c:pt>
                <c:pt idx="1">
                  <c:v>3.5236233493767424</c:v>
                </c:pt>
                <c:pt idx="2">
                  <c:v>3.5236233493767424</c:v>
                </c:pt>
                <c:pt idx="3">
                  <c:v>3.5236233493767424</c:v>
                </c:pt>
                <c:pt idx="4">
                  <c:v>3.5236233493767424</c:v>
                </c:pt>
                <c:pt idx="5">
                  <c:v>3.5236233493767424</c:v>
                </c:pt>
                <c:pt idx="6">
                  <c:v>3.5236233493767424</c:v>
                </c:pt>
                <c:pt idx="7">
                  <c:v>3.5236233493767424</c:v>
                </c:pt>
                <c:pt idx="8">
                  <c:v>3.5236233493767424</c:v>
                </c:pt>
                <c:pt idx="9">
                  <c:v>3.5236233493767424</c:v>
                </c:pt>
                <c:pt idx="10">
                  <c:v>3.5236233493767424</c:v>
                </c:pt>
                <c:pt idx="11">
                  <c:v>3.5236233493767424</c:v>
                </c:pt>
                <c:pt idx="12">
                  <c:v>3.5236233493767424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3769984"/>
        <c:axId val="247610112"/>
      </c:lineChart>
      <c:catAx>
        <c:axId val="273769984"/>
        <c:scaling>
          <c:orientation val="minMax"/>
        </c:scaling>
        <c:delete val="0"/>
        <c:axPos val="b"/>
        <c:majorTickMark val="out"/>
        <c:minorTickMark val="none"/>
        <c:tickLblPos val="nextTo"/>
        <c:crossAx val="247610112"/>
        <c:crosses val="autoZero"/>
        <c:auto val="1"/>
        <c:lblAlgn val="ctr"/>
        <c:lblOffset val="100"/>
        <c:noMultiLvlLbl val="0"/>
      </c:catAx>
      <c:valAx>
        <c:axId val="2476101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 b="0"/>
                </a:pP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Average Ordering Months</a:t>
                </a:r>
              </a:p>
            </c:rich>
          </c:tx>
          <c:layout>
            <c:manualLayout>
              <c:xMode val="edge"/>
              <c:yMode val="edge"/>
              <c:x val="4.3859649122807015E-3"/>
              <c:y val="9.8673707453235004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737699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195733756964595"/>
          <c:y val="0.78654865816191577"/>
          <c:w val="0.3951937422295897"/>
          <c:h val="4.7707578219389243E-2"/>
        </c:manualLayout>
      </c:layout>
      <c:overlay val="0"/>
    </c:legend>
    <c:plotVisOnly val="1"/>
    <c:dispBlanksAs val="gap"/>
    <c:showDLblsOverMax val="0"/>
  </c:chart>
  <c:spPr>
    <a:noFill/>
  </c:sp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[Churn Modeling 201509.xlsx]Summary_DATA!PivotTable10</c:name>
    <c:fmtId val="6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1336254107338443E-2"/>
          <c:y val="0.23076923076923078"/>
          <c:w val="0.91821832785688207"/>
          <c:h val="0.445235009085402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Summary_DATA!$H$218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Summary_DATA!$G$219:$G$248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Summary_DATA!$H$219:$H$248</c:f>
              <c:numCache>
                <c:formatCode>General</c:formatCode>
                <c:ptCount val="29"/>
                <c:pt idx="0">
                  <c:v>2.7086884253680052</c:v>
                </c:pt>
                <c:pt idx="1">
                  <c:v>3.0620566093894048</c:v>
                </c:pt>
                <c:pt idx="2">
                  <c:v>3.2149392513418702</c:v>
                </c:pt>
                <c:pt idx="3">
                  <c:v>3.2529370074575543</c:v>
                </c:pt>
                <c:pt idx="4">
                  <c:v>4.0128934962359617</c:v>
                </c:pt>
                <c:pt idx="5">
                  <c:v>2.3934886438371787</c:v>
                </c:pt>
                <c:pt idx="6">
                  <c:v>3.5036118937292113</c:v>
                </c:pt>
                <c:pt idx="7">
                  <c:v>3.8612508076166394</c:v>
                </c:pt>
                <c:pt idx="8">
                  <c:v>3.4533553606559249</c:v>
                </c:pt>
                <c:pt idx="9">
                  <c:v>3.3422372969522747</c:v>
                </c:pt>
                <c:pt idx="10">
                  <c:v>3.9283768500424574</c:v>
                </c:pt>
                <c:pt idx="11">
                  <c:v>3.4679137019958937</c:v>
                </c:pt>
                <c:pt idx="12">
                  <c:v>4.059912260925497</c:v>
                </c:pt>
                <c:pt idx="13">
                  <c:v>3.0441410639667179</c:v>
                </c:pt>
                <c:pt idx="14">
                  <c:v>3.6375152031416573</c:v>
                </c:pt>
                <c:pt idx="15">
                  <c:v>2.9914134094956002</c:v>
                </c:pt>
                <c:pt idx="16">
                  <c:v>3.5281293934650777</c:v>
                </c:pt>
                <c:pt idx="17">
                  <c:v>3.2731733828913492</c:v>
                </c:pt>
                <c:pt idx="18">
                  <c:v>4.5990362221985155</c:v>
                </c:pt>
                <c:pt idx="19">
                  <c:v>3.6624485734864169</c:v>
                </c:pt>
                <c:pt idx="20">
                  <c:v>3.9582128764720554</c:v>
                </c:pt>
                <c:pt idx="21">
                  <c:v>4.8139689397101408</c:v>
                </c:pt>
                <c:pt idx="22">
                  <c:v>5.2185716591196023</c:v>
                </c:pt>
                <c:pt idx="23">
                  <c:v>3.5932321362458346</c:v>
                </c:pt>
                <c:pt idx="24">
                  <c:v>3.7402963511456653</c:v>
                </c:pt>
                <c:pt idx="25">
                  <c:v>3.8683142539800048</c:v>
                </c:pt>
                <c:pt idx="26">
                  <c:v>3.4938603935864139</c:v>
                </c:pt>
                <c:pt idx="27">
                  <c:v>2.448065277203066</c:v>
                </c:pt>
                <c:pt idx="28">
                  <c:v>3.4624546464272372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3779200"/>
        <c:axId val="247596736"/>
      </c:barChart>
      <c:catAx>
        <c:axId val="273779200"/>
        <c:scaling>
          <c:orientation val="minMax"/>
        </c:scaling>
        <c:delete val="1"/>
        <c:axPos val="b"/>
        <c:majorTickMark val="out"/>
        <c:minorTickMark val="none"/>
        <c:tickLblPos val="nextTo"/>
        <c:crossAx val="247596736"/>
        <c:crosses val="autoZero"/>
        <c:auto val="1"/>
        <c:lblAlgn val="ctr"/>
        <c:lblOffset val="100"/>
        <c:noMultiLvlLbl val="0"/>
      </c:catAx>
      <c:valAx>
        <c:axId val="24759673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737792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PowerPoint]Summary_DATA!PivotTable9</c:name>
    <c:fmtId val="-1"/>
  </c:pivotSource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5.3047036883547449E-2"/>
          <c:y val="9.2040085898353621E-2"/>
          <c:w val="0.92038840539669386"/>
          <c:h val="0.59049928418038655"/>
        </c:manualLayout>
      </c:layout>
      <c:lineChart>
        <c:grouping val="standard"/>
        <c:varyColors val="0"/>
        <c:ser>
          <c:idx val="0"/>
          <c:order val="0"/>
          <c:tx>
            <c:strRef>
              <c:f>Summary_DATA!$B$218:$B$219</c:f>
              <c:strCache>
                <c:ptCount val="1"/>
                <c:pt idx="0">
                  <c:v>1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dPt>
            <c:idx val="23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Summary_DATA!$A$220:$A$249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Summary_DATA!$B$220:$B$249</c:f>
              <c:numCache>
                <c:formatCode>General</c:formatCode>
                <c:ptCount val="29"/>
                <c:pt idx="0">
                  <c:v>2.5438889877246038</c:v>
                </c:pt>
                <c:pt idx="1">
                  <c:v>2.4767123287671238</c:v>
                </c:pt>
                <c:pt idx="2">
                  <c:v>3.0872034747744741</c:v>
                </c:pt>
                <c:pt idx="3">
                  <c:v>3.4783561643835617</c:v>
                </c:pt>
                <c:pt idx="4">
                  <c:v>5.1771152296535048</c:v>
                </c:pt>
                <c:pt idx="5">
                  <c:v>2.2849315068493157</c:v>
                </c:pt>
                <c:pt idx="6">
                  <c:v>4.208675799086758</c:v>
                </c:pt>
                <c:pt idx="7">
                  <c:v>3.6714565278166056</c:v>
                </c:pt>
                <c:pt idx="8">
                  <c:v>3.7990867579908683</c:v>
                </c:pt>
                <c:pt idx="9">
                  <c:v>4.6103854730805995</c:v>
                </c:pt>
                <c:pt idx="10">
                  <c:v>3.4260592545396622</c:v>
                </c:pt>
                <c:pt idx="11">
                  <c:v>3.0614020950846093</c:v>
                </c:pt>
                <c:pt idx="12">
                  <c:v>4.201772763900081</c:v>
                </c:pt>
                <c:pt idx="13">
                  <c:v>2.3627397260273977</c:v>
                </c:pt>
                <c:pt idx="14">
                  <c:v>3.4301369863013695</c:v>
                </c:pt>
                <c:pt idx="15">
                  <c:v>1.616016859852476</c:v>
                </c:pt>
                <c:pt idx="16">
                  <c:v>3.520403749098775</c:v>
                </c:pt>
                <c:pt idx="17">
                  <c:v>2.9620653319283461</c:v>
                </c:pt>
                <c:pt idx="18">
                  <c:v>5.5392817475009251</c:v>
                </c:pt>
                <c:pt idx="19">
                  <c:v>3.4018745493871667</c:v>
                </c:pt>
                <c:pt idx="20">
                  <c:v>2.6471421823334906</c:v>
                </c:pt>
                <c:pt idx="21">
                  <c:v>4.8565248738284073</c:v>
                </c:pt>
                <c:pt idx="22">
                  <c:v>6.3342465753424655</c:v>
                </c:pt>
                <c:pt idx="23">
                  <c:v>6.1830136986301376</c:v>
                </c:pt>
                <c:pt idx="24">
                  <c:v>3.8017434620174346</c:v>
                </c:pt>
                <c:pt idx="25">
                  <c:v>3.5694716242661451</c:v>
                </c:pt>
                <c:pt idx="26">
                  <c:v>2.9589041095890409</c:v>
                </c:pt>
                <c:pt idx="27">
                  <c:v>3.4164383561643832</c:v>
                </c:pt>
                <c:pt idx="28">
                  <c:v>7.0356164383561639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Summary_DATA!$C$218:$C$219</c:f>
              <c:strCache>
                <c:ptCount val="1"/>
                <c:pt idx="0">
                  <c:v>2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dPt>
            <c:idx val="5"/>
            <c:marker>
              <c:symbol val="auto"/>
              <c:spPr>
                <a:solidFill>
                  <a:srgbClr val="FF0000"/>
                </a:solidFill>
              </c:spPr>
            </c:marker>
            <c:bubble3D val="0"/>
          </c:dPt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23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28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Summary_DATA!$A$220:$A$249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Summary_DATA!$C$220:$C$249</c:f>
              <c:numCache>
                <c:formatCode>General</c:formatCode>
                <c:ptCount val="29"/>
                <c:pt idx="0">
                  <c:v>2.3925636007827786</c:v>
                </c:pt>
                <c:pt idx="1">
                  <c:v>3.543763518385004</c:v>
                </c:pt>
                <c:pt idx="2">
                  <c:v>3.7248615563975509</c:v>
                </c:pt>
                <c:pt idx="3">
                  <c:v>3.386301369863014</c:v>
                </c:pt>
                <c:pt idx="4">
                  <c:v>3.5294117647058822</c:v>
                </c:pt>
                <c:pt idx="5">
                  <c:v>2.1680020677177572</c:v>
                </c:pt>
                <c:pt idx="6">
                  <c:v>3.9753424657534242</c:v>
                </c:pt>
                <c:pt idx="7">
                  <c:v>3.6926161042432346</c:v>
                </c:pt>
                <c:pt idx="8">
                  <c:v>3.4867086264346536</c:v>
                </c:pt>
                <c:pt idx="9">
                  <c:v>3.2396607958251793</c:v>
                </c:pt>
                <c:pt idx="10">
                  <c:v>3.9376712328767129</c:v>
                </c:pt>
                <c:pt idx="11">
                  <c:v>4.3206921413121844</c:v>
                </c:pt>
                <c:pt idx="12">
                  <c:v>3.7400547945205482</c:v>
                </c:pt>
                <c:pt idx="13">
                  <c:v>3.4222363810130614</c:v>
                </c:pt>
                <c:pt idx="14">
                  <c:v>3.5804516845612735</c:v>
                </c:pt>
                <c:pt idx="15">
                  <c:v>3.3079030558482612</c:v>
                </c:pt>
                <c:pt idx="16">
                  <c:v>3.2560590094836668</c:v>
                </c:pt>
                <c:pt idx="17">
                  <c:v>3.5013698630136987</c:v>
                </c:pt>
                <c:pt idx="18">
                  <c:v>4.9603985056039841</c:v>
                </c:pt>
                <c:pt idx="19">
                  <c:v>2.6617730679762213</c:v>
                </c:pt>
                <c:pt idx="20">
                  <c:v>5.2741552511415524</c:v>
                </c:pt>
                <c:pt idx="21">
                  <c:v>5.8124685490634613</c:v>
                </c:pt>
                <c:pt idx="22">
                  <c:v>6.0023483365949124</c:v>
                </c:pt>
                <c:pt idx="23">
                  <c:v>1.8761643835616435</c:v>
                </c:pt>
                <c:pt idx="24">
                  <c:v>4.3956164383561642</c:v>
                </c:pt>
                <c:pt idx="25">
                  <c:v>4.1465753424657539</c:v>
                </c:pt>
                <c:pt idx="26">
                  <c:v>4.9808219178082194</c:v>
                </c:pt>
                <c:pt idx="27">
                  <c:v>1.7899543378995435</c:v>
                </c:pt>
                <c:pt idx="28">
                  <c:v>7.0356164383561639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Summary_DATA!$D$218:$D$219</c:f>
              <c:strCache>
                <c:ptCount val="1"/>
                <c:pt idx="0">
                  <c:v>3</c:v>
                </c:pt>
              </c:strCache>
            </c:strRef>
          </c:tx>
          <c:spPr>
            <a:ln>
              <a:solidFill>
                <a:schemeClr val="accent3">
                  <a:lumMod val="75000"/>
                </a:schemeClr>
              </a:solidFill>
            </a:ln>
          </c:spPr>
          <c:marker>
            <c:symbol val="none"/>
          </c:marker>
          <c:dPt>
            <c:idx val="5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12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23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dPt>
            <c:idx val="28"/>
            <c:marker>
              <c:symbol val="square"/>
              <c:size val="5"/>
              <c:spPr>
                <a:solidFill>
                  <a:srgbClr val="FF0000"/>
                </a:solidFill>
              </c:spPr>
            </c:marker>
            <c:bubble3D val="0"/>
          </c:dPt>
          <c:cat>
            <c:strRef>
              <c:f>Summary_DATA!$A$220:$A$249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Summary_DATA!$D$220:$D$249</c:f>
              <c:numCache>
                <c:formatCode>General</c:formatCode>
                <c:ptCount val="29"/>
                <c:pt idx="0">
                  <c:v>3.1271105447594771</c:v>
                </c:pt>
                <c:pt idx="1">
                  <c:v>3.2347826086956526</c:v>
                </c:pt>
                <c:pt idx="2">
                  <c:v>2.7809410363311495</c:v>
                </c:pt>
                <c:pt idx="3">
                  <c:v>2.8941176470588239</c:v>
                </c:pt>
                <c:pt idx="4">
                  <c:v>3.5735556879094696</c:v>
                </c:pt>
                <c:pt idx="5">
                  <c:v>2.6603298853788093</c:v>
                </c:pt>
                <c:pt idx="6">
                  <c:v>2.3728219178082188</c:v>
                </c:pt>
                <c:pt idx="7">
                  <c:v>4.279452054794521</c:v>
                </c:pt>
                <c:pt idx="8">
                  <c:v>2.9359900373599008</c:v>
                </c:pt>
                <c:pt idx="9">
                  <c:v>2.7002162941600578</c:v>
                </c:pt>
                <c:pt idx="10">
                  <c:v>4.3350293542074363</c:v>
                </c:pt>
                <c:pt idx="11">
                  <c:v>2.8767123287671232</c:v>
                </c:pt>
                <c:pt idx="12">
                  <c:v>4.1981369863013702</c:v>
                </c:pt>
                <c:pt idx="13">
                  <c:v>3.0956413449564129</c:v>
                </c:pt>
                <c:pt idx="14">
                  <c:v>3.8843646669815772</c:v>
                </c:pt>
                <c:pt idx="15">
                  <c:v>3.9275026343519497</c:v>
                </c:pt>
                <c:pt idx="16">
                  <c:v>3.751930261519302</c:v>
                </c:pt>
                <c:pt idx="17">
                  <c:v>3.3729071537290714</c:v>
                </c:pt>
                <c:pt idx="18">
                  <c:v>3.6351183063511829</c:v>
                </c:pt>
                <c:pt idx="19">
                  <c:v>4.7488584474885851</c:v>
                </c:pt>
                <c:pt idx="20">
                  <c:v>3.4022700587084147</c:v>
                </c:pt>
                <c:pt idx="21">
                  <c:v>3.8311862430778194</c:v>
                </c:pt>
                <c:pt idx="22">
                  <c:v>3.2909589041095892</c:v>
                </c:pt>
                <c:pt idx="23">
                  <c:v>2.6023182297154901</c:v>
                </c:pt>
                <c:pt idx="24">
                  <c:v>3.4270058708414877</c:v>
                </c:pt>
                <c:pt idx="25">
                  <c:v>3.9968688845401172</c:v>
                </c:pt>
                <c:pt idx="26">
                  <c:v>3.2021917808219178</c:v>
                </c:pt>
                <c:pt idx="27">
                  <c:v>1.3369863013698629</c:v>
                </c:pt>
                <c:pt idx="28">
                  <c:v>1.0191780821917809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Summary_DATA!$E$218:$E$219</c:f>
              <c:strCache>
                <c:ptCount val="1"/>
                <c:pt idx="0">
                  <c:v>Overall Average</c:v>
                </c:pt>
              </c:strCache>
            </c:strRef>
          </c:tx>
          <c:spPr>
            <a:ln>
              <a:solidFill>
                <a:srgbClr val="5A5A5A"/>
              </a:solidFill>
              <a:prstDash val="sysDash"/>
            </a:ln>
          </c:spPr>
          <c:marker>
            <c:symbol val="none"/>
          </c:marker>
          <c:cat>
            <c:strRef>
              <c:f>Summary_DATA!$A$220:$A$249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Summary_DATA!$E$220:$E$249</c:f>
              <c:numCache>
                <c:formatCode>General</c:formatCode>
                <c:ptCount val="29"/>
                <c:pt idx="0">
                  <c:v>3.5236233493767428</c:v>
                </c:pt>
                <c:pt idx="1">
                  <c:v>3.5236233493767428</c:v>
                </c:pt>
                <c:pt idx="2">
                  <c:v>3.5236233493767428</c:v>
                </c:pt>
                <c:pt idx="3">
                  <c:v>3.5236233493767428</c:v>
                </c:pt>
                <c:pt idx="4">
                  <c:v>3.5236233493767428</c:v>
                </c:pt>
                <c:pt idx="5">
                  <c:v>3.5236233493767428</c:v>
                </c:pt>
                <c:pt idx="6">
                  <c:v>3.5236233493767428</c:v>
                </c:pt>
                <c:pt idx="7">
                  <c:v>3.5236233493767428</c:v>
                </c:pt>
                <c:pt idx="8">
                  <c:v>3.5236233493767428</c:v>
                </c:pt>
                <c:pt idx="9">
                  <c:v>3.5236233493767428</c:v>
                </c:pt>
                <c:pt idx="10">
                  <c:v>3.5236233493767428</c:v>
                </c:pt>
                <c:pt idx="11">
                  <c:v>3.5236233493767428</c:v>
                </c:pt>
                <c:pt idx="12">
                  <c:v>3.5236233493767428</c:v>
                </c:pt>
                <c:pt idx="13">
                  <c:v>3.5236233493767428</c:v>
                </c:pt>
                <c:pt idx="14">
                  <c:v>3.5236233493767428</c:v>
                </c:pt>
                <c:pt idx="15">
                  <c:v>3.5236233493767428</c:v>
                </c:pt>
                <c:pt idx="16">
                  <c:v>3.5236233493767428</c:v>
                </c:pt>
                <c:pt idx="17">
                  <c:v>3.5236233493767428</c:v>
                </c:pt>
                <c:pt idx="18">
                  <c:v>3.5236233493767428</c:v>
                </c:pt>
                <c:pt idx="19">
                  <c:v>3.5236233493767428</c:v>
                </c:pt>
                <c:pt idx="20">
                  <c:v>3.5236233493767428</c:v>
                </c:pt>
                <c:pt idx="21">
                  <c:v>3.5236233493767428</c:v>
                </c:pt>
                <c:pt idx="22">
                  <c:v>3.5236233493767428</c:v>
                </c:pt>
                <c:pt idx="23">
                  <c:v>3.5236233493767428</c:v>
                </c:pt>
                <c:pt idx="24">
                  <c:v>3.5236233493767428</c:v>
                </c:pt>
                <c:pt idx="25">
                  <c:v>3.5236233493767428</c:v>
                </c:pt>
                <c:pt idx="26">
                  <c:v>3.5236233493767428</c:v>
                </c:pt>
                <c:pt idx="27">
                  <c:v>3.5236233493767428</c:v>
                </c:pt>
                <c:pt idx="28">
                  <c:v>3.5236233493767428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4288640"/>
        <c:axId val="247598464"/>
      </c:lineChart>
      <c:catAx>
        <c:axId val="27428864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2400000"/>
          <a:lstStyle/>
          <a:p>
            <a:pPr>
              <a:defRPr/>
            </a:pPr>
            <a:endParaRPr lang="en-US"/>
          </a:p>
        </c:txPr>
        <c:crossAx val="247598464"/>
        <c:crosses val="autoZero"/>
        <c:auto val="1"/>
        <c:lblAlgn val="ctr"/>
        <c:lblOffset val="100"/>
        <c:noMultiLvlLbl val="0"/>
      </c:catAx>
      <c:valAx>
        <c:axId val="24759846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050"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Average Ordering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Months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715117712558657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7428864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0883581986462221"/>
          <c:y val="0.77400123280044542"/>
          <c:w val="0.39373175392549614"/>
          <c:h val="5.9060165556228547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200" dirty="0"/>
              <a:t>Sample 3</a:t>
            </a:r>
          </a:p>
        </c:rich>
      </c:tx>
      <c:layout>
        <c:manualLayout>
          <c:xMode val="edge"/>
          <c:yMode val="edge"/>
          <c:x val="0.45675569270057459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6905157125629564"/>
          <c:y val="0.13099623416638137"/>
          <c:w val="0.73094842874370436"/>
          <c:h val="0.78057058085130648"/>
        </c:manualLayout>
      </c:layout>
      <c:lineChart>
        <c:grouping val="standard"/>
        <c:varyColors val="0"/>
        <c:ser>
          <c:idx val="0"/>
          <c:order val="0"/>
          <c:tx>
            <c:strRef>
              <c:f>Historic!$D$1</c:f>
              <c:strCache>
                <c:ptCount val="1"/>
                <c:pt idx="0">
                  <c:v>Sample 3</c:v>
                </c:pt>
              </c:strCache>
            </c:strRef>
          </c:tx>
          <c:spPr>
            <a:ln>
              <a:solidFill>
                <a:schemeClr val="accent2">
                  <a:lumMod val="75000"/>
                </a:schemeClr>
              </a:solidFill>
            </a:ln>
          </c:spPr>
          <c:marker>
            <c:symbol val="none"/>
          </c:marker>
          <c:val>
            <c:numRef>
              <c:f>Historic!$D$2:$D$1404</c:f>
              <c:numCache>
                <c:formatCode>_("$"* #,##0.00_);_("$"* \(#,##0.00\);_("$"* "-"??_);_(@_)</c:formatCode>
                <c:ptCount val="1403"/>
                <c:pt idx="0">
                  <c:v>9.0362711864406773</c:v>
                </c:pt>
                <c:pt idx="1">
                  <c:v>104.58050847457628</c:v>
                </c:pt>
                <c:pt idx="2">
                  <c:v>0</c:v>
                </c:pt>
                <c:pt idx="3">
                  <c:v>105.50762711864407</c:v>
                </c:pt>
                <c:pt idx="4">
                  <c:v>16.008983050847458</c:v>
                </c:pt>
                <c:pt idx="5">
                  <c:v>148.68932203389835</c:v>
                </c:pt>
                <c:pt idx="6">
                  <c:v>49.129491525423731</c:v>
                </c:pt>
                <c:pt idx="7">
                  <c:v>12.57728813559322</c:v>
                </c:pt>
                <c:pt idx="8">
                  <c:v>115.82067796610171</c:v>
                </c:pt>
                <c:pt idx="9">
                  <c:v>658.75593220338976</c:v>
                </c:pt>
                <c:pt idx="10">
                  <c:v>68.737118644067806</c:v>
                </c:pt>
                <c:pt idx="11">
                  <c:v>23.742203389830507</c:v>
                </c:pt>
                <c:pt idx="12">
                  <c:v>8.2722033898305085</c:v>
                </c:pt>
                <c:pt idx="13">
                  <c:v>15.958644067796609</c:v>
                </c:pt>
                <c:pt idx="14">
                  <c:v>9.1569491525423725</c:v>
                </c:pt>
                <c:pt idx="15">
                  <c:v>3.6650847457627118</c:v>
                </c:pt>
                <c:pt idx="16">
                  <c:v>468.42932203389842</c:v>
                </c:pt>
                <c:pt idx="17">
                  <c:v>60.990847457627119</c:v>
                </c:pt>
                <c:pt idx="18">
                  <c:v>83.52372881355933</c:v>
                </c:pt>
                <c:pt idx="19">
                  <c:v>37.983220338983052</c:v>
                </c:pt>
                <c:pt idx="20">
                  <c:v>92.440338983050836</c:v>
                </c:pt>
                <c:pt idx="21">
                  <c:v>12.247966101694917</c:v>
                </c:pt>
                <c:pt idx="22">
                  <c:v>1.5483050847457627</c:v>
                </c:pt>
                <c:pt idx="23">
                  <c:v>172.70610169491525</c:v>
                </c:pt>
                <c:pt idx="24">
                  <c:v>926.93389830508488</c:v>
                </c:pt>
                <c:pt idx="25">
                  <c:v>85.56728813559323</c:v>
                </c:pt>
                <c:pt idx="26">
                  <c:v>0</c:v>
                </c:pt>
                <c:pt idx="27">
                  <c:v>100.62915254237288</c:v>
                </c:pt>
                <c:pt idx="28">
                  <c:v>7.4803389830508484</c:v>
                </c:pt>
                <c:pt idx="29">
                  <c:v>1.0769491525423729</c:v>
                </c:pt>
                <c:pt idx="30">
                  <c:v>35.735762711864403</c:v>
                </c:pt>
                <c:pt idx="31">
                  <c:v>41.123220338983046</c:v>
                </c:pt>
                <c:pt idx="32">
                  <c:v>16.637966101694914</c:v>
                </c:pt>
                <c:pt idx="33">
                  <c:v>0</c:v>
                </c:pt>
                <c:pt idx="34">
                  <c:v>9.0169491525423737E-2</c:v>
                </c:pt>
                <c:pt idx="35">
                  <c:v>633.95508474576263</c:v>
                </c:pt>
                <c:pt idx="36">
                  <c:v>2235.6771186440678</c:v>
                </c:pt>
                <c:pt idx="37">
                  <c:v>2633.8979661016947</c:v>
                </c:pt>
                <c:pt idx="38">
                  <c:v>1386.7571186440678</c:v>
                </c:pt>
                <c:pt idx="39">
                  <c:v>3725.7361016949158</c:v>
                </c:pt>
                <c:pt idx="40">
                  <c:v>97.892711864406778</c:v>
                </c:pt>
                <c:pt idx="41">
                  <c:v>140.11508474576269</c:v>
                </c:pt>
                <c:pt idx="42">
                  <c:v>114.87627118644068</c:v>
                </c:pt>
                <c:pt idx="43">
                  <c:v>14.362372881355935</c:v>
                </c:pt>
                <c:pt idx="44">
                  <c:v>0</c:v>
                </c:pt>
                <c:pt idx="45">
                  <c:v>29.357457627118645</c:v>
                </c:pt>
                <c:pt idx="46">
                  <c:v>9.2989830508474576</c:v>
                </c:pt>
                <c:pt idx="47">
                  <c:v>2.3950847457627118</c:v>
                </c:pt>
                <c:pt idx="48">
                  <c:v>205.22983050847461</c:v>
                </c:pt>
                <c:pt idx="49">
                  <c:v>111.56694915254236</c:v>
                </c:pt>
                <c:pt idx="50">
                  <c:v>5.3705084745762717</c:v>
                </c:pt>
                <c:pt idx="51">
                  <c:v>288.84949152542373</c:v>
                </c:pt>
                <c:pt idx="52">
                  <c:v>58.375423728813558</c:v>
                </c:pt>
                <c:pt idx="53">
                  <c:v>26.914745762711863</c:v>
                </c:pt>
                <c:pt idx="54">
                  <c:v>42.473220338983054</c:v>
                </c:pt>
                <c:pt idx="55">
                  <c:v>7.9916949152542367</c:v>
                </c:pt>
                <c:pt idx="56">
                  <c:v>9.8379661016949154</c:v>
                </c:pt>
                <c:pt idx="57">
                  <c:v>1.7645762711864406</c:v>
                </c:pt>
                <c:pt idx="58">
                  <c:v>27.267288135593219</c:v>
                </c:pt>
                <c:pt idx="59">
                  <c:v>1009.2222033898305</c:v>
                </c:pt>
                <c:pt idx="60">
                  <c:v>27.725084745762711</c:v>
                </c:pt>
                <c:pt idx="61">
                  <c:v>24.286271186440676</c:v>
                </c:pt>
                <c:pt idx="62">
                  <c:v>0</c:v>
                </c:pt>
                <c:pt idx="63">
                  <c:v>3.2130508474576271</c:v>
                </c:pt>
                <c:pt idx="64">
                  <c:v>21.459830508474578</c:v>
                </c:pt>
                <c:pt idx="65">
                  <c:v>51.367966101694918</c:v>
                </c:pt>
                <c:pt idx="66">
                  <c:v>0</c:v>
                </c:pt>
                <c:pt idx="67">
                  <c:v>0</c:v>
                </c:pt>
                <c:pt idx="68">
                  <c:v>306.94101694915253</c:v>
                </c:pt>
                <c:pt idx="69">
                  <c:v>10.195423728813559</c:v>
                </c:pt>
                <c:pt idx="70">
                  <c:v>5.9583050847457617</c:v>
                </c:pt>
                <c:pt idx="71">
                  <c:v>3.5737288135593226</c:v>
                </c:pt>
                <c:pt idx="72">
                  <c:v>1.2554237288135592</c:v>
                </c:pt>
                <c:pt idx="73">
                  <c:v>2.1706779661016946</c:v>
                </c:pt>
                <c:pt idx="74">
                  <c:v>51.668644067796613</c:v>
                </c:pt>
                <c:pt idx="75">
                  <c:v>248.72338983050847</c:v>
                </c:pt>
                <c:pt idx="76">
                  <c:v>0</c:v>
                </c:pt>
                <c:pt idx="77">
                  <c:v>9.9974576271186439</c:v>
                </c:pt>
                <c:pt idx="78">
                  <c:v>285.28711864406785</c:v>
                </c:pt>
                <c:pt idx="79">
                  <c:v>0.54305084745762711</c:v>
                </c:pt>
                <c:pt idx="80">
                  <c:v>49.002542372881358</c:v>
                </c:pt>
                <c:pt idx="81">
                  <c:v>255.56677966101697</c:v>
                </c:pt>
                <c:pt idx="82">
                  <c:v>0.86949152542372876</c:v>
                </c:pt>
                <c:pt idx="83">
                  <c:v>57.940508474576269</c:v>
                </c:pt>
                <c:pt idx="84">
                  <c:v>10.795932203389832</c:v>
                </c:pt>
                <c:pt idx="85">
                  <c:v>0</c:v>
                </c:pt>
                <c:pt idx="86">
                  <c:v>2043.8381355932204</c:v>
                </c:pt>
                <c:pt idx="87">
                  <c:v>0</c:v>
                </c:pt>
                <c:pt idx="88">
                  <c:v>2.6708474576271191</c:v>
                </c:pt>
                <c:pt idx="89">
                  <c:v>557.73525423728813</c:v>
                </c:pt>
                <c:pt idx="90">
                  <c:v>52.531525423728816</c:v>
                </c:pt>
                <c:pt idx="91">
                  <c:v>100.1620338983051</c:v>
                </c:pt>
                <c:pt idx="92">
                  <c:v>175.73677966101693</c:v>
                </c:pt>
                <c:pt idx="93">
                  <c:v>0</c:v>
                </c:pt>
                <c:pt idx="94">
                  <c:v>6.7315254237288134</c:v>
                </c:pt>
                <c:pt idx="95">
                  <c:v>14.462203389830508</c:v>
                </c:pt>
                <c:pt idx="96">
                  <c:v>222.90915254237291</c:v>
                </c:pt>
                <c:pt idx="97">
                  <c:v>1051.3627118644067</c:v>
                </c:pt>
                <c:pt idx="98">
                  <c:v>0</c:v>
                </c:pt>
                <c:pt idx="99">
                  <c:v>42.799322033898299</c:v>
                </c:pt>
                <c:pt idx="100">
                  <c:v>0</c:v>
                </c:pt>
                <c:pt idx="101">
                  <c:v>8983.118474576273</c:v>
                </c:pt>
                <c:pt idx="102">
                  <c:v>64.81152542372881</c:v>
                </c:pt>
                <c:pt idx="103">
                  <c:v>0</c:v>
                </c:pt>
                <c:pt idx="104">
                  <c:v>312.05610169491524</c:v>
                </c:pt>
                <c:pt idx="105">
                  <c:v>138.62355932203388</c:v>
                </c:pt>
                <c:pt idx="106">
                  <c:v>9.7072881355932203</c:v>
                </c:pt>
                <c:pt idx="107">
                  <c:v>10.962372881355932</c:v>
                </c:pt>
                <c:pt idx="108">
                  <c:v>11.738644067796612</c:v>
                </c:pt>
                <c:pt idx="109">
                  <c:v>98.848305084745746</c:v>
                </c:pt>
                <c:pt idx="110">
                  <c:v>136.53050847457627</c:v>
                </c:pt>
                <c:pt idx="111">
                  <c:v>20.395084745762713</c:v>
                </c:pt>
                <c:pt idx="112">
                  <c:v>208.22745762711864</c:v>
                </c:pt>
                <c:pt idx="113">
                  <c:v>24.386440677966103</c:v>
                </c:pt>
                <c:pt idx="114">
                  <c:v>50.907457627118646</c:v>
                </c:pt>
                <c:pt idx="115">
                  <c:v>31.950169491525422</c:v>
                </c:pt>
                <c:pt idx="116">
                  <c:v>11.164915254237288</c:v>
                </c:pt>
                <c:pt idx="117">
                  <c:v>43.431355932203388</c:v>
                </c:pt>
                <c:pt idx="118">
                  <c:v>1.4205084745762713</c:v>
                </c:pt>
                <c:pt idx="119">
                  <c:v>0.70372881355932204</c:v>
                </c:pt>
                <c:pt idx="120">
                  <c:v>55.059491525423731</c:v>
                </c:pt>
                <c:pt idx="121">
                  <c:v>0.514406779661017</c:v>
                </c:pt>
                <c:pt idx="122">
                  <c:v>9.0854237288135593</c:v>
                </c:pt>
                <c:pt idx="123">
                  <c:v>0</c:v>
                </c:pt>
                <c:pt idx="124">
                  <c:v>307.61084745762713</c:v>
                </c:pt>
                <c:pt idx="125">
                  <c:v>0</c:v>
                </c:pt>
                <c:pt idx="126">
                  <c:v>0</c:v>
                </c:pt>
                <c:pt idx="127">
                  <c:v>159.1628813559322</c:v>
                </c:pt>
                <c:pt idx="128">
                  <c:v>37.675932203389834</c:v>
                </c:pt>
                <c:pt idx="129">
                  <c:v>20.122372881355933</c:v>
                </c:pt>
                <c:pt idx="130">
                  <c:v>8.0049152542372877</c:v>
                </c:pt>
                <c:pt idx="131">
                  <c:v>0</c:v>
                </c:pt>
                <c:pt idx="132">
                  <c:v>0</c:v>
                </c:pt>
                <c:pt idx="133">
                  <c:v>79.962372881355947</c:v>
                </c:pt>
                <c:pt idx="134">
                  <c:v>44.095593220338991</c:v>
                </c:pt>
                <c:pt idx="135">
                  <c:v>5.9200000000000008</c:v>
                </c:pt>
                <c:pt idx="136">
                  <c:v>4.6440677966101696</c:v>
                </c:pt>
                <c:pt idx="137">
                  <c:v>1977.3250847457628</c:v>
                </c:pt>
                <c:pt idx="138">
                  <c:v>69.180508474576271</c:v>
                </c:pt>
                <c:pt idx="139">
                  <c:v>621.26440677966104</c:v>
                </c:pt>
                <c:pt idx="140">
                  <c:v>18.44135593220339</c:v>
                </c:pt>
                <c:pt idx="141">
                  <c:v>95.298474576271175</c:v>
                </c:pt>
                <c:pt idx="142">
                  <c:v>14.148305084745763</c:v>
                </c:pt>
                <c:pt idx="143">
                  <c:v>2</c:v>
                </c:pt>
                <c:pt idx="144">
                  <c:v>3.3555932203389829</c:v>
                </c:pt>
                <c:pt idx="145">
                  <c:v>29.187796610169489</c:v>
                </c:pt>
                <c:pt idx="146">
                  <c:v>205.38305084745764</c:v>
                </c:pt>
                <c:pt idx="147">
                  <c:v>38.657118644067793</c:v>
                </c:pt>
                <c:pt idx="148">
                  <c:v>0</c:v>
                </c:pt>
                <c:pt idx="149">
                  <c:v>148.34610169491526</c:v>
                </c:pt>
                <c:pt idx="150">
                  <c:v>11.219661016949154</c:v>
                </c:pt>
                <c:pt idx="151">
                  <c:v>37.463559322033895</c:v>
                </c:pt>
                <c:pt idx="152">
                  <c:v>12.22813559322034</c:v>
                </c:pt>
                <c:pt idx="153">
                  <c:v>1.5454237288135595</c:v>
                </c:pt>
                <c:pt idx="154">
                  <c:v>0</c:v>
                </c:pt>
                <c:pt idx="155">
                  <c:v>17.210169491525424</c:v>
                </c:pt>
                <c:pt idx="156">
                  <c:v>0</c:v>
                </c:pt>
                <c:pt idx="157">
                  <c:v>0</c:v>
                </c:pt>
                <c:pt idx="158">
                  <c:v>9.4733898305084736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455.42372881355931</c:v>
                </c:pt>
                <c:pt idx="166">
                  <c:v>0</c:v>
                </c:pt>
                <c:pt idx="167">
                  <c:v>1366.3815254237288</c:v>
                </c:pt>
                <c:pt idx="168">
                  <c:v>7512.1127118644072</c:v>
                </c:pt>
                <c:pt idx="169">
                  <c:v>16.116610169491526</c:v>
                </c:pt>
                <c:pt idx="170">
                  <c:v>1667.4079661016951</c:v>
                </c:pt>
                <c:pt idx="171">
                  <c:v>27.184745762711866</c:v>
                </c:pt>
                <c:pt idx="172">
                  <c:v>9.4101694915254246</c:v>
                </c:pt>
                <c:pt idx="173">
                  <c:v>4.898305084745763</c:v>
                </c:pt>
                <c:pt idx="174">
                  <c:v>0.70254237288135601</c:v>
                </c:pt>
                <c:pt idx="175">
                  <c:v>111.94067796610169</c:v>
                </c:pt>
                <c:pt idx="176">
                  <c:v>10.72813559322034</c:v>
                </c:pt>
                <c:pt idx="177">
                  <c:v>38.36559322033898</c:v>
                </c:pt>
                <c:pt idx="178">
                  <c:v>11.719830508474576</c:v>
                </c:pt>
                <c:pt idx="179">
                  <c:v>17.998305084745763</c:v>
                </c:pt>
                <c:pt idx="180">
                  <c:v>67.163898305084743</c:v>
                </c:pt>
                <c:pt idx="181">
                  <c:v>9.8237288135593221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32.26050847457627</c:v>
                </c:pt>
                <c:pt idx="186">
                  <c:v>29.538135593220339</c:v>
                </c:pt>
                <c:pt idx="187">
                  <c:v>0.8369491525423729</c:v>
                </c:pt>
                <c:pt idx="188">
                  <c:v>60.33525423728814</c:v>
                </c:pt>
                <c:pt idx="189">
                  <c:v>24.4</c:v>
                </c:pt>
                <c:pt idx="190">
                  <c:v>1.3376271186440678</c:v>
                </c:pt>
                <c:pt idx="191">
                  <c:v>112.79779661016948</c:v>
                </c:pt>
                <c:pt idx="192">
                  <c:v>25.350508474576277</c:v>
                </c:pt>
                <c:pt idx="193">
                  <c:v>96.836949152542374</c:v>
                </c:pt>
                <c:pt idx="194">
                  <c:v>0</c:v>
                </c:pt>
                <c:pt idx="195">
                  <c:v>6659.2810169491531</c:v>
                </c:pt>
                <c:pt idx="196">
                  <c:v>370.48322033898302</c:v>
                </c:pt>
                <c:pt idx="197">
                  <c:v>30.578813559322036</c:v>
                </c:pt>
                <c:pt idx="198">
                  <c:v>27.981694915254238</c:v>
                </c:pt>
                <c:pt idx="199">
                  <c:v>22.437457627118643</c:v>
                </c:pt>
                <c:pt idx="200">
                  <c:v>16.401016949152542</c:v>
                </c:pt>
                <c:pt idx="201">
                  <c:v>40.416610169491527</c:v>
                </c:pt>
                <c:pt idx="202">
                  <c:v>526.74457627118647</c:v>
                </c:pt>
                <c:pt idx="203">
                  <c:v>0</c:v>
                </c:pt>
                <c:pt idx="204">
                  <c:v>120.32508474576272</c:v>
                </c:pt>
                <c:pt idx="205">
                  <c:v>12.139491525423729</c:v>
                </c:pt>
                <c:pt idx="206">
                  <c:v>0</c:v>
                </c:pt>
                <c:pt idx="207">
                  <c:v>41.942711864406775</c:v>
                </c:pt>
                <c:pt idx="208">
                  <c:v>1.0883050847457627</c:v>
                </c:pt>
                <c:pt idx="209">
                  <c:v>48.894576271186438</c:v>
                </c:pt>
                <c:pt idx="210">
                  <c:v>0.75423728813559321</c:v>
                </c:pt>
                <c:pt idx="211">
                  <c:v>1.2703389830508476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5.9506779661016944</c:v>
                </c:pt>
                <c:pt idx="218">
                  <c:v>1.9016949152542373</c:v>
                </c:pt>
                <c:pt idx="219">
                  <c:v>0</c:v>
                </c:pt>
                <c:pt idx="220">
                  <c:v>0</c:v>
                </c:pt>
                <c:pt idx="221">
                  <c:v>70.40050847457627</c:v>
                </c:pt>
                <c:pt idx="222">
                  <c:v>1.096271186440678</c:v>
                </c:pt>
                <c:pt idx="223">
                  <c:v>75.231186440677973</c:v>
                </c:pt>
                <c:pt idx="224">
                  <c:v>62.021355932203384</c:v>
                </c:pt>
                <c:pt idx="225">
                  <c:v>54.379830508474576</c:v>
                </c:pt>
                <c:pt idx="226">
                  <c:v>162.18949152542373</c:v>
                </c:pt>
                <c:pt idx="227">
                  <c:v>378.13355932203393</c:v>
                </c:pt>
                <c:pt idx="228">
                  <c:v>31.153559322033896</c:v>
                </c:pt>
                <c:pt idx="229">
                  <c:v>72.476610169491522</c:v>
                </c:pt>
                <c:pt idx="230">
                  <c:v>16.760169491525424</c:v>
                </c:pt>
                <c:pt idx="231">
                  <c:v>141.13694915254237</c:v>
                </c:pt>
                <c:pt idx="232">
                  <c:v>6.1333898305084746</c:v>
                </c:pt>
                <c:pt idx="233">
                  <c:v>14.272881355932205</c:v>
                </c:pt>
                <c:pt idx="234">
                  <c:v>17.182542372881354</c:v>
                </c:pt>
                <c:pt idx="235">
                  <c:v>0</c:v>
                </c:pt>
                <c:pt idx="236">
                  <c:v>6.2347457627118645</c:v>
                </c:pt>
                <c:pt idx="237">
                  <c:v>0.78254237288135597</c:v>
                </c:pt>
                <c:pt idx="238">
                  <c:v>0</c:v>
                </c:pt>
                <c:pt idx="239">
                  <c:v>0.97966101694915253</c:v>
                </c:pt>
                <c:pt idx="240">
                  <c:v>143.19389830508476</c:v>
                </c:pt>
                <c:pt idx="241">
                  <c:v>389.17830508474577</c:v>
                </c:pt>
                <c:pt idx="242">
                  <c:v>80.690677966101717</c:v>
                </c:pt>
                <c:pt idx="243">
                  <c:v>98.645593220338981</c:v>
                </c:pt>
                <c:pt idx="244">
                  <c:v>0</c:v>
                </c:pt>
                <c:pt idx="245">
                  <c:v>60.534406779661012</c:v>
                </c:pt>
                <c:pt idx="246">
                  <c:v>79.87118644067796</c:v>
                </c:pt>
                <c:pt idx="247">
                  <c:v>0.78847457627118644</c:v>
                </c:pt>
                <c:pt idx="248">
                  <c:v>18.4971186440678</c:v>
                </c:pt>
                <c:pt idx="249">
                  <c:v>107.61745762711865</c:v>
                </c:pt>
                <c:pt idx="250">
                  <c:v>12.655254237288135</c:v>
                </c:pt>
                <c:pt idx="251">
                  <c:v>27.656779661016948</c:v>
                </c:pt>
                <c:pt idx="252">
                  <c:v>0</c:v>
                </c:pt>
                <c:pt idx="253">
                  <c:v>309.44508474576276</c:v>
                </c:pt>
                <c:pt idx="254">
                  <c:v>23.322372881355932</c:v>
                </c:pt>
                <c:pt idx="255">
                  <c:v>0</c:v>
                </c:pt>
                <c:pt idx="256">
                  <c:v>10.997457627118644</c:v>
                </c:pt>
                <c:pt idx="257">
                  <c:v>0.41779661016949149</c:v>
                </c:pt>
                <c:pt idx="258">
                  <c:v>76.954915254237292</c:v>
                </c:pt>
                <c:pt idx="259">
                  <c:v>17.998644067796612</c:v>
                </c:pt>
                <c:pt idx="260">
                  <c:v>63.072711864406784</c:v>
                </c:pt>
                <c:pt idx="261">
                  <c:v>0.43033898305084745</c:v>
                </c:pt>
                <c:pt idx="262">
                  <c:v>6.0628813559322028</c:v>
                </c:pt>
                <c:pt idx="263">
                  <c:v>267.37271186440677</c:v>
                </c:pt>
                <c:pt idx="264">
                  <c:v>131.04694915254237</c:v>
                </c:pt>
                <c:pt idx="265">
                  <c:v>147.535593220339</c:v>
                </c:pt>
                <c:pt idx="266">
                  <c:v>204.12932203389829</c:v>
                </c:pt>
                <c:pt idx="267">
                  <c:v>467.19</c:v>
                </c:pt>
                <c:pt idx="268">
                  <c:v>10.49050847457627</c:v>
                </c:pt>
                <c:pt idx="269">
                  <c:v>18.33813559322034</c:v>
                </c:pt>
                <c:pt idx="270">
                  <c:v>29.941525423728812</c:v>
                </c:pt>
                <c:pt idx="271">
                  <c:v>545.26457627118634</c:v>
                </c:pt>
                <c:pt idx="272">
                  <c:v>83.157118644067808</c:v>
                </c:pt>
                <c:pt idx="273">
                  <c:v>2.0811864406779663</c:v>
                </c:pt>
                <c:pt idx="274">
                  <c:v>1.6947457627118643</c:v>
                </c:pt>
                <c:pt idx="275">
                  <c:v>4.0349152542372879</c:v>
                </c:pt>
                <c:pt idx="276">
                  <c:v>9.0150847457627119</c:v>
                </c:pt>
                <c:pt idx="277">
                  <c:v>97.857627118644075</c:v>
                </c:pt>
                <c:pt idx="278">
                  <c:v>0.55830508474576268</c:v>
                </c:pt>
                <c:pt idx="279">
                  <c:v>231.54881355932199</c:v>
                </c:pt>
                <c:pt idx="280">
                  <c:v>55.962542372881359</c:v>
                </c:pt>
                <c:pt idx="281">
                  <c:v>4.2355932203389832</c:v>
                </c:pt>
                <c:pt idx="282">
                  <c:v>6.006949152542373</c:v>
                </c:pt>
                <c:pt idx="283">
                  <c:v>567.28508474576267</c:v>
                </c:pt>
                <c:pt idx="284">
                  <c:v>108.25661016949151</c:v>
                </c:pt>
                <c:pt idx="285">
                  <c:v>6.8540677966101695</c:v>
                </c:pt>
                <c:pt idx="286">
                  <c:v>3.3627118644067799</c:v>
                </c:pt>
                <c:pt idx="287">
                  <c:v>411.31067796610171</c:v>
                </c:pt>
                <c:pt idx="288">
                  <c:v>0.55915254237288126</c:v>
                </c:pt>
                <c:pt idx="289">
                  <c:v>82.023389830508478</c:v>
                </c:pt>
                <c:pt idx="290">
                  <c:v>2.6133898305084746</c:v>
                </c:pt>
                <c:pt idx="291">
                  <c:v>75.751016949152543</c:v>
                </c:pt>
                <c:pt idx="292">
                  <c:v>31.382372881355931</c:v>
                </c:pt>
                <c:pt idx="293">
                  <c:v>903.61881355932212</c:v>
                </c:pt>
                <c:pt idx="294">
                  <c:v>1.6922033898305084</c:v>
                </c:pt>
                <c:pt idx="295">
                  <c:v>39.696101694915257</c:v>
                </c:pt>
                <c:pt idx="296">
                  <c:v>58.559491525423724</c:v>
                </c:pt>
                <c:pt idx="297">
                  <c:v>179.83237288135595</c:v>
                </c:pt>
                <c:pt idx="298">
                  <c:v>0</c:v>
                </c:pt>
                <c:pt idx="299">
                  <c:v>1603.1379661016949</c:v>
                </c:pt>
                <c:pt idx="300">
                  <c:v>68.297796610169485</c:v>
                </c:pt>
                <c:pt idx="301">
                  <c:v>0</c:v>
                </c:pt>
                <c:pt idx="302">
                  <c:v>18.623898305084744</c:v>
                </c:pt>
                <c:pt idx="303">
                  <c:v>76.531016949152544</c:v>
                </c:pt>
                <c:pt idx="304">
                  <c:v>0</c:v>
                </c:pt>
                <c:pt idx="305">
                  <c:v>3.6813559322033895</c:v>
                </c:pt>
                <c:pt idx="306">
                  <c:v>381.26084745762711</c:v>
                </c:pt>
                <c:pt idx="307">
                  <c:v>6.035593220338983</c:v>
                </c:pt>
                <c:pt idx="308">
                  <c:v>846.93423728813559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52.898135593220339</c:v>
                </c:pt>
                <c:pt idx="315">
                  <c:v>106.94644067796611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108.05423728813561</c:v>
                </c:pt>
                <c:pt idx="320">
                  <c:v>963.30779661016948</c:v>
                </c:pt>
                <c:pt idx="321">
                  <c:v>0</c:v>
                </c:pt>
                <c:pt idx="322">
                  <c:v>152.85542372881358</c:v>
                </c:pt>
                <c:pt idx="323">
                  <c:v>257.18644067796612</c:v>
                </c:pt>
                <c:pt idx="324">
                  <c:v>95.977288135593213</c:v>
                </c:pt>
                <c:pt idx="325">
                  <c:v>0</c:v>
                </c:pt>
                <c:pt idx="326">
                  <c:v>70.519661016949144</c:v>
                </c:pt>
                <c:pt idx="327">
                  <c:v>10.148474576271186</c:v>
                </c:pt>
                <c:pt idx="328">
                  <c:v>13.707796610169492</c:v>
                </c:pt>
                <c:pt idx="329">
                  <c:v>325.61593220338989</c:v>
                </c:pt>
                <c:pt idx="330">
                  <c:v>68.848813559322039</c:v>
                </c:pt>
                <c:pt idx="331">
                  <c:v>39.552033898305091</c:v>
                </c:pt>
                <c:pt idx="332">
                  <c:v>132.41372881355932</c:v>
                </c:pt>
                <c:pt idx="333">
                  <c:v>28.071186440677966</c:v>
                </c:pt>
                <c:pt idx="334">
                  <c:v>103.85830508474575</c:v>
                </c:pt>
                <c:pt idx="335">
                  <c:v>302.23728813559325</c:v>
                </c:pt>
                <c:pt idx="336">
                  <c:v>1186.3483050847458</c:v>
                </c:pt>
                <c:pt idx="337">
                  <c:v>281.88389830508476</c:v>
                </c:pt>
                <c:pt idx="338">
                  <c:v>683.44423728813547</c:v>
                </c:pt>
                <c:pt idx="339">
                  <c:v>343.94067796610176</c:v>
                </c:pt>
                <c:pt idx="340">
                  <c:v>0</c:v>
                </c:pt>
                <c:pt idx="341">
                  <c:v>36.055423728813558</c:v>
                </c:pt>
                <c:pt idx="342">
                  <c:v>16.245762711864408</c:v>
                </c:pt>
                <c:pt idx="343">
                  <c:v>0</c:v>
                </c:pt>
                <c:pt idx="344">
                  <c:v>92.674576271186439</c:v>
                </c:pt>
                <c:pt idx="345">
                  <c:v>31.364237288135595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414.5467796610169</c:v>
                </c:pt>
                <c:pt idx="351">
                  <c:v>14.496949152542372</c:v>
                </c:pt>
                <c:pt idx="352">
                  <c:v>10.661016949152541</c:v>
                </c:pt>
                <c:pt idx="353">
                  <c:v>81.048305084745763</c:v>
                </c:pt>
                <c:pt idx="354">
                  <c:v>8.3374576271186438</c:v>
                </c:pt>
                <c:pt idx="355">
                  <c:v>92.692033898305084</c:v>
                </c:pt>
                <c:pt idx="356">
                  <c:v>12.721525423728812</c:v>
                </c:pt>
                <c:pt idx="357">
                  <c:v>280.12355932203394</c:v>
                </c:pt>
                <c:pt idx="358">
                  <c:v>218.01576271186443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54.823220338983056</c:v>
                </c:pt>
                <c:pt idx="363">
                  <c:v>0</c:v>
                </c:pt>
                <c:pt idx="364">
                  <c:v>5.1610169491525424</c:v>
                </c:pt>
                <c:pt idx="365">
                  <c:v>22.387627118644065</c:v>
                </c:pt>
                <c:pt idx="366">
                  <c:v>40.498135593220347</c:v>
                </c:pt>
                <c:pt idx="367">
                  <c:v>746.72932203389826</c:v>
                </c:pt>
                <c:pt idx="368">
                  <c:v>150.54677966101698</c:v>
                </c:pt>
                <c:pt idx="369">
                  <c:v>9.2047457627118643</c:v>
                </c:pt>
                <c:pt idx="370">
                  <c:v>0</c:v>
                </c:pt>
                <c:pt idx="371">
                  <c:v>141.60830508474578</c:v>
                </c:pt>
                <c:pt idx="372">
                  <c:v>0</c:v>
                </c:pt>
                <c:pt idx="373">
                  <c:v>726.22881355932202</c:v>
                </c:pt>
                <c:pt idx="374">
                  <c:v>37.065254237288137</c:v>
                </c:pt>
                <c:pt idx="375">
                  <c:v>19.707457627118643</c:v>
                </c:pt>
                <c:pt idx="376">
                  <c:v>11.045762711864407</c:v>
                </c:pt>
                <c:pt idx="377">
                  <c:v>175.61457627118645</c:v>
                </c:pt>
                <c:pt idx="378">
                  <c:v>140.80372881355933</c:v>
                </c:pt>
                <c:pt idx="379">
                  <c:v>0</c:v>
                </c:pt>
                <c:pt idx="380">
                  <c:v>273.0152542372881</c:v>
                </c:pt>
                <c:pt idx="381">
                  <c:v>1.3581355932203389</c:v>
                </c:pt>
                <c:pt idx="382">
                  <c:v>95.291525423728814</c:v>
                </c:pt>
                <c:pt idx="383">
                  <c:v>66.311186440677972</c:v>
                </c:pt>
                <c:pt idx="384">
                  <c:v>77.179491525423728</c:v>
                </c:pt>
                <c:pt idx="385">
                  <c:v>0.4730508474576271</c:v>
                </c:pt>
                <c:pt idx="386">
                  <c:v>12.051525423728814</c:v>
                </c:pt>
                <c:pt idx="387">
                  <c:v>9.4561016949152545</c:v>
                </c:pt>
                <c:pt idx="388">
                  <c:v>39.406779661016948</c:v>
                </c:pt>
                <c:pt idx="389">
                  <c:v>6.9322033898305087</c:v>
                </c:pt>
                <c:pt idx="390">
                  <c:v>64.524067796610169</c:v>
                </c:pt>
                <c:pt idx="391">
                  <c:v>177.18050847457627</c:v>
                </c:pt>
                <c:pt idx="392">
                  <c:v>91.431186440677962</c:v>
                </c:pt>
                <c:pt idx="393">
                  <c:v>972.05474576271183</c:v>
                </c:pt>
                <c:pt idx="394">
                  <c:v>70.435932203389839</c:v>
                </c:pt>
                <c:pt idx="395">
                  <c:v>0.69694915254237289</c:v>
                </c:pt>
                <c:pt idx="396">
                  <c:v>17.927966101694917</c:v>
                </c:pt>
                <c:pt idx="397">
                  <c:v>74.528983050847458</c:v>
                </c:pt>
                <c:pt idx="398">
                  <c:v>637.13423728813552</c:v>
                </c:pt>
                <c:pt idx="399">
                  <c:v>13.286440677966102</c:v>
                </c:pt>
                <c:pt idx="400">
                  <c:v>0</c:v>
                </c:pt>
                <c:pt idx="401">
                  <c:v>2.2916949152542374</c:v>
                </c:pt>
                <c:pt idx="402">
                  <c:v>7.6366101694915258</c:v>
                </c:pt>
                <c:pt idx="403">
                  <c:v>11.800508474576272</c:v>
                </c:pt>
                <c:pt idx="404">
                  <c:v>85.257627118644081</c:v>
                </c:pt>
                <c:pt idx="405">
                  <c:v>0</c:v>
                </c:pt>
                <c:pt idx="406">
                  <c:v>196.2652542372881</c:v>
                </c:pt>
                <c:pt idx="407">
                  <c:v>0</c:v>
                </c:pt>
                <c:pt idx="408">
                  <c:v>140.66457627118643</c:v>
                </c:pt>
                <c:pt idx="409">
                  <c:v>0</c:v>
                </c:pt>
                <c:pt idx="410">
                  <c:v>0</c:v>
                </c:pt>
                <c:pt idx="411">
                  <c:v>126.60559322033897</c:v>
                </c:pt>
                <c:pt idx="412">
                  <c:v>85.350677966101685</c:v>
                </c:pt>
                <c:pt idx="413">
                  <c:v>27.152542372881356</c:v>
                </c:pt>
                <c:pt idx="414">
                  <c:v>17.461525423728816</c:v>
                </c:pt>
                <c:pt idx="415">
                  <c:v>14.126949152542371</c:v>
                </c:pt>
                <c:pt idx="416">
                  <c:v>12.472711864406781</c:v>
                </c:pt>
                <c:pt idx="417">
                  <c:v>50.784915254237291</c:v>
                </c:pt>
                <c:pt idx="418">
                  <c:v>33.108983050847456</c:v>
                </c:pt>
                <c:pt idx="419">
                  <c:v>122.83830508474573</c:v>
                </c:pt>
                <c:pt idx="420">
                  <c:v>36.150677966101689</c:v>
                </c:pt>
                <c:pt idx="421">
                  <c:v>1130.9264406779662</c:v>
                </c:pt>
                <c:pt idx="422">
                  <c:v>0.95576271186440676</c:v>
                </c:pt>
                <c:pt idx="423">
                  <c:v>8</c:v>
                </c:pt>
                <c:pt idx="424">
                  <c:v>6.7383050847457637</c:v>
                </c:pt>
                <c:pt idx="425">
                  <c:v>1.3952542372881356</c:v>
                </c:pt>
                <c:pt idx="426">
                  <c:v>467.41610169491526</c:v>
                </c:pt>
                <c:pt idx="427">
                  <c:v>1287.5730508474576</c:v>
                </c:pt>
                <c:pt idx="428">
                  <c:v>105.57152542372881</c:v>
                </c:pt>
                <c:pt idx="429">
                  <c:v>54.373559322033898</c:v>
                </c:pt>
                <c:pt idx="430">
                  <c:v>79.864745762711877</c:v>
                </c:pt>
                <c:pt idx="431">
                  <c:v>0</c:v>
                </c:pt>
                <c:pt idx="432">
                  <c:v>1458.6266101694912</c:v>
                </c:pt>
                <c:pt idx="433">
                  <c:v>0</c:v>
                </c:pt>
                <c:pt idx="434">
                  <c:v>23.98949152542373</c:v>
                </c:pt>
                <c:pt idx="435">
                  <c:v>1.5993220338983052</c:v>
                </c:pt>
                <c:pt idx="436">
                  <c:v>240.19728813559325</c:v>
                </c:pt>
                <c:pt idx="437">
                  <c:v>5.225084745762711</c:v>
                </c:pt>
                <c:pt idx="438">
                  <c:v>46.668644067796613</c:v>
                </c:pt>
                <c:pt idx="439">
                  <c:v>140.8327118644068</c:v>
                </c:pt>
                <c:pt idx="440">
                  <c:v>793.9659322033898</c:v>
                </c:pt>
                <c:pt idx="441">
                  <c:v>0</c:v>
                </c:pt>
                <c:pt idx="442">
                  <c:v>8.5533898305084737</c:v>
                </c:pt>
                <c:pt idx="443">
                  <c:v>731.57779661016946</c:v>
                </c:pt>
                <c:pt idx="444">
                  <c:v>2317.8828813559321</c:v>
                </c:pt>
                <c:pt idx="445">
                  <c:v>5.4176271186440674</c:v>
                </c:pt>
                <c:pt idx="446">
                  <c:v>6.6330508474576275</c:v>
                </c:pt>
                <c:pt idx="447">
                  <c:v>19.746440677966103</c:v>
                </c:pt>
                <c:pt idx="448">
                  <c:v>97.216271186440679</c:v>
                </c:pt>
                <c:pt idx="449">
                  <c:v>97.15406779661015</c:v>
                </c:pt>
                <c:pt idx="450">
                  <c:v>15.463559322033898</c:v>
                </c:pt>
                <c:pt idx="451">
                  <c:v>7.7645762711864412</c:v>
                </c:pt>
                <c:pt idx="452">
                  <c:v>1.31</c:v>
                </c:pt>
                <c:pt idx="453">
                  <c:v>14.213898305084745</c:v>
                </c:pt>
                <c:pt idx="454">
                  <c:v>0</c:v>
                </c:pt>
                <c:pt idx="455">
                  <c:v>21.35898305084746</c:v>
                </c:pt>
                <c:pt idx="456">
                  <c:v>0</c:v>
                </c:pt>
                <c:pt idx="457">
                  <c:v>260.52288135593221</c:v>
                </c:pt>
                <c:pt idx="458">
                  <c:v>112.68271186440677</c:v>
                </c:pt>
                <c:pt idx="459">
                  <c:v>67.803050847457627</c:v>
                </c:pt>
                <c:pt idx="460">
                  <c:v>120.23423728813559</c:v>
                </c:pt>
                <c:pt idx="461">
                  <c:v>9.0832203389830521</c:v>
                </c:pt>
                <c:pt idx="462">
                  <c:v>0</c:v>
                </c:pt>
                <c:pt idx="463">
                  <c:v>432.43254237288141</c:v>
                </c:pt>
                <c:pt idx="464">
                  <c:v>193.93457627118644</c:v>
                </c:pt>
                <c:pt idx="465">
                  <c:v>29.720677966101693</c:v>
                </c:pt>
                <c:pt idx="466">
                  <c:v>118.94830508474577</c:v>
                </c:pt>
                <c:pt idx="467">
                  <c:v>4.3969491525423727</c:v>
                </c:pt>
                <c:pt idx="468">
                  <c:v>32.870338983050843</c:v>
                </c:pt>
                <c:pt idx="469">
                  <c:v>8.9698305084745762</c:v>
                </c:pt>
                <c:pt idx="470">
                  <c:v>99.017796610169498</c:v>
                </c:pt>
                <c:pt idx="471">
                  <c:v>112.09728813559322</c:v>
                </c:pt>
                <c:pt idx="472">
                  <c:v>112.41050847457626</c:v>
                </c:pt>
                <c:pt idx="473">
                  <c:v>54.699491525423731</c:v>
                </c:pt>
                <c:pt idx="474">
                  <c:v>14.694237288135591</c:v>
                </c:pt>
                <c:pt idx="475">
                  <c:v>0</c:v>
                </c:pt>
                <c:pt idx="476">
                  <c:v>5.5694915254237296</c:v>
                </c:pt>
                <c:pt idx="477">
                  <c:v>52.561016949152538</c:v>
                </c:pt>
                <c:pt idx="478">
                  <c:v>26.032372881355929</c:v>
                </c:pt>
                <c:pt idx="479">
                  <c:v>62.679661016949154</c:v>
                </c:pt>
                <c:pt idx="480">
                  <c:v>276.96745762711862</c:v>
                </c:pt>
                <c:pt idx="481">
                  <c:v>0.54288135593220344</c:v>
                </c:pt>
                <c:pt idx="482">
                  <c:v>0</c:v>
                </c:pt>
                <c:pt idx="483">
                  <c:v>5.4452542372881352</c:v>
                </c:pt>
                <c:pt idx="484">
                  <c:v>0</c:v>
                </c:pt>
                <c:pt idx="485">
                  <c:v>463.09779661016944</c:v>
                </c:pt>
                <c:pt idx="486">
                  <c:v>1.9325423728813558</c:v>
                </c:pt>
                <c:pt idx="487">
                  <c:v>273.34915254237285</c:v>
                </c:pt>
                <c:pt idx="488">
                  <c:v>77.598474576271173</c:v>
                </c:pt>
                <c:pt idx="489">
                  <c:v>264.27186440677968</c:v>
                </c:pt>
                <c:pt idx="490">
                  <c:v>38.318305084745766</c:v>
                </c:pt>
                <c:pt idx="491">
                  <c:v>342.06271186440671</c:v>
                </c:pt>
                <c:pt idx="492">
                  <c:v>114.96542372881355</c:v>
                </c:pt>
                <c:pt idx="493">
                  <c:v>50.204067796610168</c:v>
                </c:pt>
                <c:pt idx="494">
                  <c:v>3.988813559322034</c:v>
                </c:pt>
                <c:pt idx="495">
                  <c:v>45.793898305084745</c:v>
                </c:pt>
                <c:pt idx="496">
                  <c:v>509.23271186440672</c:v>
                </c:pt>
                <c:pt idx="497">
                  <c:v>33.097796610169489</c:v>
                </c:pt>
                <c:pt idx="498">
                  <c:v>329.18389830508471</c:v>
                </c:pt>
                <c:pt idx="499">
                  <c:v>13.846440677966102</c:v>
                </c:pt>
                <c:pt idx="500">
                  <c:v>101.17237288135594</c:v>
                </c:pt>
                <c:pt idx="501">
                  <c:v>156.49203389830512</c:v>
                </c:pt>
                <c:pt idx="502">
                  <c:v>31.347796610169496</c:v>
                </c:pt>
                <c:pt idx="503">
                  <c:v>22.00762711864407</c:v>
                </c:pt>
                <c:pt idx="504">
                  <c:v>71.822881355932196</c:v>
                </c:pt>
                <c:pt idx="505">
                  <c:v>18.378813559322037</c:v>
                </c:pt>
                <c:pt idx="506">
                  <c:v>6.4996610169491529</c:v>
                </c:pt>
                <c:pt idx="507">
                  <c:v>38.226101694915258</c:v>
                </c:pt>
                <c:pt idx="508">
                  <c:v>357.41694915254243</c:v>
                </c:pt>
                <c:pt idx="509">
                  <c:v>219.73220338983052</c:v>
                </c:pt>
                <c:pt idx="510">
                  <c:v>654.76474576271175</c:v>
                </c:pt>
                <c:pt idx="511">
                  <c:v>0</c:v>
                </c:pt>
                <c:pt idx="512">
                  <c:v>5.1257627118644074</c:v>
                </c:pt>
                <c:pt idx="513">
                  <c:v>25.37508474576271</c:v>
                </c:pt>
                <c:pt idx="514">
                  <c:v>677.7232203389832</c:v>
                </c:pt>
                <c:pt idx="515">
                  <c:v>31.607118644067796</c:v>
                </c:pt>
                <c:pt idx="516">
                  <c:v>17.712033898305084</c:v>
                </c:pt>
                <c:pt idx="517">
                  <c:v>1.1684745762711863</c:v>
                </c:pt>
                <c:pt idx="518">
                  <c:v>143.04322033898305</c:v>
                </c:pt>
                <c:pt idx="519">
                  <c:v>133.97999999999999</c:v>
                </c:pt>
                <c:pt idx="520">
                  <c:v>15.553898305084747</c:v>
                </c:pt>
                <c:pt idx="521">
                  <c:v>71.417627118644063</c:v>
                </c:pt>
                <c:pt idx="522">
                  <c:v>0</c:v>
                </c:pt>
                <c:pt idx="523">
                  <c:v>78.246949152542371</c:v>
                </c:pt>
                <c:pt idx="524">
                  <c:v>44.794406779661017</c:v>
                </c:pt>
                <c:pt idx="525">
                  <c:v>8.9818644067796605</c:v>
                </c:pt>
                <c:pt idx="526">
                  <c:v>82.427457627118642</c:v>
                </c:pt>
                <c:pt idx="527">
                  <c:v>1.4874576271186442</c:v>
                </c:pt>
                <c:pt idx="528">
                  <c:v>47.696440677966095</c:v>
                </c:pt>
                <c:pt idx="529">
                  <c:v>40.994237288135594</c:v>
                </c:pt>
                <c:pt idx="530">
                  <c:v>25.406779661016948</c:v>
                </c:pt>
                <c:pt idx="531">
                  <c:v>18.162711864406777</c:v>
                </c:pt>
                <c:pt idx="532">
                  <c:v>748.30898305084747</c:v>
                </c:pt>
                <c:pt idx="533">
                  <c:v>0</c:v>
                </c:pt>
                <c:pt idx="534">
                  <c:v>3.8949152542372882</c:v>
                </c:pt>
                <c:pt idx="535">
                  <c:v>370.34050847457627</c:v>
                </c:pt>
                <c:pt idx="536">
                  <c:v>69.299491525423718</c:v>
                </c:pt>
                <c:pt idx="537">
                  <c:v>0</c:v>
                </c:pt>
                <c:pt idx="538">
                  <c:v>142.57559322033896</c:v>
                </c:pt>
                <c:pt idx="539">
                  <c:v>40.954576271186433</c:v>
                </c:pt>
                <c:pt idx="540">
                  <c:v>0</c:v>
                </c:pt>
                <c:pt idx="541">
                  <c:v>1148.9113559322034</c:v>
                </c:pt>
                <c:pt idx="542">
                  <c:v>7.2515254237288129</c:v>
                </c:pt>
                <c:pt idx="543">
                  <c:v>98.22830508474577</c:v>
                </c:pt>
                <c:pt idx="544">
                  <c:v>6.0974576271186445</c:v>
                </c:pt>
                <c:pt idx="545">
                  <c:v>5.0208474576271191</c:v>
                </c:pt>
                <c:pt idx="546">
                  <c:v>7.2338983050847459</c:v>
                </c:pt>
                <c:pt idx="547">
                  <c:v>26.388983050847457</c:v>
                </c:pt>
                <c:pt idx="548">
                  <c:v>0</c:v>
                </c:pt>
                <c:pt idx="549">
                  <c:v>55.528135593220334</c:v>
                </c:pt>
                <c:pt idx="550">
                  <c:v>45.6</c:v>
                </c:pt>
                <c:pt idx="551">
                  <c:v>0</c:v>
                </c:pt>
                <c:pt idx="552">
                  <c:v>0</c:v>
                </c:pt>
                <c:pt idx="553">
                  <c:v>589.21338983050839</c:v>
                </c:pt>
                <c:pt idx="554">
                  <c:v>0</c:v>
                </c:pt>
                <c:pt idx="555">
                  <c:v>434.32220338983046</c:v>
                </c:pt>
                <c:pt idx="556">
                  <c:v>0</c:v>
                </c:pt>
                <c:pt idx="557">
                  <c:v>232.64593220338983</c:v>
                </c:pt>
                <c:pt idx="558">
                  <c:v>0</c:v>
                </c:pt>
                <c:pt idx="559">
                  <c:v>86.291186440677976</c:v>
                </c:pt>
                <c:pt idx="560">
                  <c:v>0</c:v>
                </c:pt>
                <c:pt idx="561">
                  <c:v>177.05016949152539</c:v>
                </c:pt>
                <c:pt idx="562">
                  <c:v>0.65135593220338983</c:v>
                </c:pt>
                <c:pt idx="563">
                  <c:v>102.39728813559321</c:v>
                </c:pt>
                <c:pt idx="564">
                  <c:v>19.251525423728815</c:v>
                </c:pt>
                <c:pt idx="565">
                  <c:v>0</c:v>
                </c:pt>
                <c:pt idx="566">
                  <c:v>0</c:v>
                </c:pt>
                <c:pt idx="567">
                  <c:v>0.8872881355932204</c:v>
                </c:pt>
                <c:pt idx="568">
                  <c:v>4.3140677966101695</c:v>
                </c:pt>
                <c:pt idx="569">
                  <c:v>23.805762711864407</c:v>
                </c:pt>
                <c:pt idx="570">
                  <c:v>18.894576271186441</c:v>
                </c:pt>
                <c:pt idx="571">
                  <c:v>140.10932203389831</c:v>
                </c:pt>
                <c:pt idx="572">
                  <c:v>0</c:v>
                </c:pt>
                <c:pt idx="573">
                  <c:v>54.343559322033897</c:v>
                </c:pt>
                <c:pt idx="574">
                  <c:v>26.799830508474578</c:v>
                </c:pt>
                <c:pt idx="575">
                  <c:v>51.652881355932202</c:v>
                </c:pt>
                <c:pt idx="576">
                  <c:v>3.9671186440677966</c:v>
                </c:pt>
                <c:pt idx="577">
                  <c:v>21.820847457627117</c:v>
                </c:pt>
                <c:pt idx="578">
                  <c:v>54.268644067796608</c:v>
                </c:pt>
                <c:pt idx="579">
                  <c:v>94.977966101694932</c:v>
                </c:pt>
                <c:pt idx="580">
                  <c:v>9.7586440677966095</c:v>
                </c:pt>
                <c:pt idx="581">
                  <c:v>0</c:v>
                </c:pt>
                <c:pt idx="582">
                  <c:v>103.25457627118645</c:v>
                </c:pt>
                <c:pt idx="583">
                  <c:v>8.2033898305084743E-2</c:v>
                </c:pt>
                <c:pt idx="584">
                  <c:v>587.43762711864406</c:v>
                </c:pt>
                <c:pt idx="585">
                  <c:v>114.02186440677966</c:v>
                </c:pt>
                <c:pt idx="586">
                  <c:v>90.622372881355943</c:v>
                </c:pt>
                <c:pt idx="587">
                  <c:v>142.34372881355932</c:v>
                </c:pt>
                <c:pt idx="588">
                  <c:v>23.331016949152541</c:v>
                </c:pt>
                <c:pt idx="589">
                  <c:v>62.729322033898299</c:v>
                </c:pt>
                <c:pt idx="590">
                  <c:v>18.488474576271184</c:v>
                </c:pt>
                <c:pt idx="591">
                  <c:v>0.735593220338983</c:v>
                </c:pt>
                <c:pt idx="592">
                  <c:v>3.1274576271186443</c:v>
                </c:pt>
                <c:pt idx="593">
                  <c:v>136.75389830508473</c:v>
                </c:pt>
                <c:pt idx="594">
                  <c:v>1.4776271186440679</c:v>
                </c:pt>
                <c:pt idx="595">
                  <c:v>0</c:v>
                </c:pt>
                <c:pt idx="596">
                  <c:v>70.630508474576274</c:v>
                </c:pt>
                <c:pt idx="597">
                  <c:v>241.65237288135592</c:v>
                </c:pt>
                <c:pt idx="598">
                  <c:v>0</c:v>
                </c:pt>
                <c:pt idx="599">
                  <c:v>664.79915254237289</c:v>
                </c:pt>
                <c:pt idx="600">
                  <c:v>187.83966101694918</c:v>
                </c:pt>
                <c:pt idx="601">
                  <c:v>26.675593220338985</c:v>
                </c:pt>
                <c:pt idx="602">
                  <c:v>0.81491525423728806</c:v>
                </c:pt>
                <c:pt idx="603">
                  <c:v>390.6554237288135</c:v>
                </c:pt>
                <c:pt idx="604">
                  <c:v>0</c:v>
                </c:pt>
                <c:pt idx="605">
                  <c:v>0</c:v>
                </c:pt>
                <c:pt idx="606">
                  <c:v>21.614067796610168</c:v>
                </c:pt>
                <c:pt idx="607">
                  <c:v>0</c:v>
                </c:pt>
                <c:pt idx="608">
                  <c:v>1.3952542372881356</c:v>
                </c:pt>
                <c:pt idx="609">
                  <c:v>22.135084745762711</c:v>
                </c:pt>
                <c:pt idx="610">
                  <c:v>16.467457627118645</c:v>
                </c:pt>
                <c:pt idx="611">
                  <c:v>182.46966101694917</c:v>
                </c:pt>
                <c:pt idx="612">
                  <c:v>16.540508474576271</c:v>
                </c:pt>
                <c:pt idx="613">
                  <c:v>103.76728813559323</c:v>
                </c:pt>
                <c:pt idx="614">
                  <c:v>0</c:v>
                </c:pt>
                <c:pt idx="615">
                  <c:v>7016.9952542372876</c:v>
                </c:pt>
                <c:pt idx="616">
                  <c:v>28.698813559322033</c:v>
                </c:pt>
                <c:pt idx="617">
                  <c:v>91.549322033898306</c:v>
                </c:pt>
                <c:pt idx="618">
                  <c:v>142.714406779661</c:v>
                </c:pt>
                <c:pt idx="619">
                  <c:v>31.816949152542371</c:v>
                </c:pt>
                <c:pt idx="620">
                  <c:v>129.51661016949154</c:v>
                </c:pt>
                <c:pt idx="621">
                  <c:v>4.8637288135593213</c:v>
                </c:pt>
                <c:pt idx="622">
                  <c:v>95.35</c:v>
                </c:pt>
                <c:pt idx="623">
                  <c:v>135.15305084745762</c:v>
                </c:pt>
                <c:pt idx="624">
                  <c:v>128.4406779661017</c:v>
                </c:pt>
                <c:pt idx="625">
                  <c:v>9.99</c:v>
                </c:pt>
                <c:pt idx="626">
                  <c:v>59.183389830508474</c:v>
                </c:pt>
                <c:pt idx="627">
                  <c:v>8.2511864406779658</c:v>
                </c:pt>
                <c:pt idx="628">
                  <c:v>0</c:v>
                </c:pt>
                <c:pt idx="629">
                  <c:v>9.4974576271186439</c:v>
                </c:pt>
                <c:pt idx="630">
                  <c:v>0.50813559322033897</c:v>
                </c:pt>
                <c:pt idx="631">
                  <c:v>5.8786440677966105</c:v>
                </c:pt>
                <c:pt idx="632">
                  <c:v>10.548813559322033</c:v>
                </c:pt>
                <c:pt idx="633">
                  <c:v>12.709830508474576</c:v>
                </c:pt>
                <c:pt idx="634">
                  <c:v>3.6876271186440679</c:v>
                </c:pt>
                <c:pt idx="635">
                  <c:v>128.51661016949151</c:v>
                </c:pt>
                <c:pt idx="636">
                  <c:v>0</c:v>
                </c:pt>
                <c:pt idx="637">
                  <c:v>0.93796610169491534</c:v>
                </c:pt>
                <c:pt idx="638">
                  <c:v>354.64152542372881</c:v>
                </c:pt>
                <c:pt idx="639">
                  <c:v>3.876440677966102</c:v>
                </c:pt>
                <c:pt idx="640">
                  <c:v>0</c:v>
                </c:pt>
                <c:pt idx="641">
                  <c:v>17.610677966101694</c:v>
                </c:pt>
                <c:pt idx="642">
                  <c:v>1.9444067796610169</c:v>
                </c:pt>
                <c:pt idx="643">
                  <c:v>0</c:v>
                </c:pt>
                <c:pt idx="644">
                  <c:v>273.64966101694915</c:v>
                </c:pt>
                <c:pt idx="645">
                  <c:v>0</c:v>
                </c:pt>
                <c:pt idx="646">
                  <c:v>8.9561016949152545</c:v>
                </c:pt>
                <c:pt idx="647">
                  <c:v>0</c:v>
                </c:pt>
                <c:pt idx="648">
                  <c:v>14.990847457627119</c:v>
                </c:pt>
                <c:pt idx="649">
                  <c:v>0</c:v>
                </c:pt>
                <c:pt idx="650">
                  <c:v>6.3264406779661018</c:v>
                </c:pt>
                <c:pt idx="651">
                  <c:v>1.546271186440678</c:v>
                </c:pt>
                <c:pt idx="652">
                  <c:v>28.616101694915251</c:v>
                </c:pt>
                <c:pt idx="653">
                  <c:v>22.893728813559321</c:v>
                </c:pt>
                <c:pt idx="654">
                  <c:v>19.023728813559323</c:v>
                </c:pt>
                <c:pt idx="655">
                  <c:v>206.2206779661017</c:v>
                </c:pt>
                <c:pt idx="656">
                  <c:v>0</c:v>
                </c:pt>
                <c:pt idx="657">
                  <c:v>3.0169491525423728</c:v>
                </c:pt>
                <c:pt idx="658">
                  <c:v>2.073050847457627</c:v>
                </c:pt>
                <c:pt idx="659">
                  <c:v>121.83728813559321</c:v>
                </c:pt>
                <c:pt idx="660">
                  <c:v>42.813050847457632</c:v>
                </c:pt>
                <c:pt idx="661">
                  <c:v>55.462203389830513</c:v>
                </c:pt>
                <c:pt idx="662">
                  <c:v>14.58322033898305</c:v>
                </c:pt>
                <c:pt idx="663">
                  <c:v>11.621694915254238</c:v>
                </c:pt>
                <c:pt idx="664">
                  <c:v>11.886949152542373</c:v>
                </c:pt>
                <c:pt idx="665">
                  <c:v>1.3954237288135594</c:v>
                </c:pt>
                <c:pt idx="666">
                  <c:v>1.8323728813559321</c:v>
                </c:pt>
                <c:pt idx="667">
                  <c:v>65.522542372881361</c:v>
                </c:pt>
                <c:pt idx="668">
                  <c:v>0</c:v>
                </c:pt>
                <c:pt idx="669">
                  <c:v>223.68033898305086</c:v>
                </c:pt>
                <c:pt idx="670">
                  <c:v>0</c:v>
                </c:pt>
                <c:pt idx="671">
                  <c:v>9.546610169491526</c:v>
                </c:pt>
                <c:pt idx="672">
                  <c:v>27.693728813559318</c:v>
                </c:pt>
                <c:pt idx="673">
                  <c:v>541.14203389830516</c:v>
                </c:pt>
                <c:pt idx="674">
                  <c:v>29.35406779661017</c:v>
                </c:pt>
                <c:pt idx="675">
                  <c:v>20.265423728813559</c:v>
                </c:pt>
                <c:pt idx="676">
                  <c:v>2.4371186440677963</c:v>
                </c:pt>
                <c:pt idx="677">
                  <c:v>0</c:v>
                </c:pt>
                <c:pt idx="678">
                  <c:v>59.578474576271198</c:v>
                </c:pt>
                <c:pt idx="679">
                  <c:v>0</c:v>
                </c:pt>
                <c:pt idx="680">
                  <c:v>2.506779661016949</c:v>
                </c:pt>
                <c:pt idx="681">
                  <c:v>79.819152542372876</c:v>
                </c:pt>
                <c:pt idx="682">
                  <c:v>60.524406779661007</c:v>
                </c:pt>
                <c:pt idx="683">
                  <c:v>147.20627118644069</c:v>
                </c:pt>
                <c:pt idx="684">
                  <c:v>0</c:v>
                </c:pt>
                <c:pt idx="685">
                  <c:v>2.5389830508474578</c:v>
                </c:pt>
                <c:pt idx="686">
                  <c:v>429.98525423728813</c:v>
                </c:pt>
                <c:pt idx="687">
                  <c:v>45.689322033898307</c:v>
                </c:pt>
                <c:pt idx="688">
                  <c:v>5.1032203389830508</c:v>
                </c:pt>
                <c:pt idx="689">
                  <c:v>31.106949152542374</c:v>
                </c:pt>
                <c:pt idx="690">
                  <c:v>0</c:v>
                </c:pt>
                <c:pt idx="691">
                  <c:v>24.850847457627118</c:v>
                </c:pt>
                <c:pt idx="692">
                  <c:v>15.206101694915255</c:v>
                </c:pt>
                <c:pt idx="693">
                  <c:v>1.7450847457627117</c:v>
                </c:pt>
                <c:pt idx="694">
                  <c:v>0</c:v>
                </c:pt>
                <c:pt idx="695">
                  <c:v>8.8310169491525414</c:v>
                </c:pt>
                <c:pt idx="696">
                  <c:v>0.66915254237288135</c:v>
                </c:pt>
                <c:pt idx="697">
                  <c:v>22.511016949152545</c:v>
                </c:pt>
                <c:pt idx="698">
                  <c:v>78.430847457627124</c:v>
                </c:pt>
                <c:pt idx="699">
                  <c:v>1.3327118644067799</c:v>
                </c:pt>
                <c:pt idx="700">
                  <c:v>13.797288135593222</c:v>
                </c:pt>
                <c:pt idx="701">
                  <c:v>128.11728813559321</c:v>
                </c:pt>
                <c:pt idx="702">
                  <c:v>20.606101694915253</c:v>
                </c:pt>
                <c:pt idx="703">
                  <c:v>8.8583050847457621</c:v>
                </c:pt>
                <c:pt idx="704">
                  <c:v>0</c:v>
                </c:pt>
                <c:pt idx="705">
                  <c:v>39.056101694915256</c:v>
                </c:pt>
                <c:pt idx="706">
                  <c:v>12.153728813559322</c:v>
                </c:pt>
                <c:pt idx="707">
                  <c:v>45.237288135593218</c:v>
                </c:pt>
                <c:pt idx="708">
                  <c:v>0.47830508474576267</c:v>
                </c:pt>
                <c:pt idx="709">
                  <c:v>0.14033898305084744</c:v>
                </c:pt>
                <c:pt idx="710">
                  <c:v>71.33</c:v>
                </c:pt>
                <c:pt idx="711">
                  <c:v>1413.2718644067795</c:v>
                </c:pt>
                <c:pt idx="712">
                  <c:v>57.561016949152538</c:v>
                </c:pt>
                <c:pt idx="713">
                  <c:v>13.462033898305085</c:v>
                </c:pt>
                <c:pt idx="714">
                  <c:v>48.959152542372884</c:v>
                </c:pt>
                <c:pt idx="715">
                  <c:v>253.93796610169491</c:v>
                </c:pt>
                <c:pt idx="716">
                  <c:v>11.534406779661017</c:v>
                </c:pt>
                <c:pt idx="717">
                  <c:v>69.997118644067797</c:v>
                </c:pt>
                <c:pt idx="718">
                  <c:v>89.130169491525422</c:v>
                </c:pt>
                <c:pt idx="719">
                  <c:v>104.83050847457628</c:v>
                </c:pt>
                <c:pt idx="720">
                  <c:v>5765.8823728813559</c:v>
                </c:pt>
                <c:pt idx="721">
                  <c:v>15.941525423728812</c:v>
                </c:pt>
                <c:pt idx="722">
                  <c:v>0</c:v>
                </c:pt>
                <c:pt idx="723">
                  <c:v>83.005084745762701</c:v>
                </c:pt>
                <c:pt idx="724">
                  <c:v>1108.8418644067797</c:v>
                </c:pt>
                <c:pt idx="725">
                  <c:v>5.1703389830508479</c:v>
                </c:pt>
                <c:pt idx="726">
                  <c:v>0</c:v>
                </c:pt>
                <c:pt idx="727">
                  <c:v>5.0847457627118642</c:v>
                </c:pt>
                <c:pt idx="728">
                  <c:v>23.311186440677965</c:v>
                </c:pt>
                <c:pt idx="729">
                  <c:v>0</c:v>
                </c:pt>
                <c:pt idx="730">
                  <c:v>0.63050847457627124</c:v>
                </c:pt>
                <c:pt idx="731">
                  <c:v>4.9301694915254233</c:v>
                </c:pt>
                <c:pt idx="732">
                  <c:v>633.21135593220345</c:v>
                </c:pt>
                <c:pt idx="733">
                  <c:v>45.121355932203386</c:v>
                </c:pt>
                <c:pt idx="734">
                  <c:v>42.481355932203392</c:v>
                </c:pt>
                <c:pt idx="735">
                  <c:v>76.340677966101694</c:v>
                </c:pt>
                <c:pt idx="736">
                  <c:v>104.20847457627119</c:v>
                </c:pt>
                <c:pt idx="737">
                  <c:v>222.07033898305085</c:v>
                </c:pt>
                <c:pt idx="738">
                  <c:v>89.29728813559322</c:v>
                </c:pt>
                <c:pt idx="739">
                  <c:v>970.12169491525412</c:v>
                </c:pt>
                <c:pt idx="740">
                  <c:v>9.8783050847457634</c:v>
                </c:pt>
                <c:pt idx="741">
                  <c:v>18.268135593220343</c:v>
                </c:pt>
                <c:pt idx="742">
                  <c:v>12.415084745762712</c:v>
                </c:pt>
                <c:pt idx="743">
                  <c:v>102.25457627118645</c:v>
                </c:pt>
                <c:pt idx="744">
                  <c:v>21.759999999999998</c:v>
                </c:pt>
                <c:pt idx="745">
                  <c:v>19.924406779661016</c:v>
                </c:pt>
                <c:pt idx="746">
                  <c:v>103.45830508474576</c:v>
                </c:pt>
                <c:pt idx="747">
                  <c:v>5.2715254237288134</c:v>
                </c:pt>
                <c:pt idx="748">
                  <c:v>41.317796610169495</c:v>
                </c:pt>
                <c:pt idx="749">
                  <c:v>5.7883050847457627</c:v>
                </c:pt>
                <c:pt idx="750">
                  <c:v>2.4661016949152543</c:v>
                </c:pt>
                <c:pt idx="751">
                  <c:v>0.76305084745762719</c:v>
                </c:pt>
                <c:pt idx="752">
                  <c:v>590.81271186440688</c:v>
                </c:pt>
                <c:pt idx="753">
                  <c:v>868.60949152542366</c:v>
                </c:pt>
                <c:pt idx="754">
                  <c:v>0</c:v>
                </c:pt>
                <c:pt idx="755">
                  <c:v>73.725423728813553</c:v>
                </c:pt>
                <c:pt idx="756">
                  <c:v>39.863728813559312</c:v>
                </c:pt>
                <c:pt idx="757">
                  <c:v>0.64949152542372879</c:v>
                </c:pt>
                <c:pt idx="758">
                  <c:v>71.449999999999989</c:v>
                </c:pt>
                <c:pt idx="759">
                  <c:v>6.8928813559322037</c:v>
                </c:pt>
                <c:pt idx="760">
                  <c:v>185.06694915254238</c:v>
                </c:pt>
                <c:pt idx="761">
                  <c:v>412.65186440677962</c:v>
                </c:pt>
                <c:pt idx="762">
                  <c:v>12.916610169491527</c:v>
                </c:pt>
                <c:pt idx="763">
                  <c:v>5.2533898305084747</c:v>
                </c:pt>
                <c:pt idx="764">
                  <c:v>21.684576271186444</c:v>
                </c:pt>
                <c:pt idx="765">
                  <c:v>87.186610169491544</c:v>
                </c:pt>
                <c:pt idx="766">
                  <c:v>84.570508474576272</c:v>
                </c:pt>
                <c:pt idx="767">
                  <c:v>59.977288135593227</c:v>
                </c:pt>
                <c:pt idx="768">
                  <c:v>3.0054237288135592</c:v>
                </c:pt>
                <c:pt idx="769">
                  <c:v>14.60779661016949</c:v>
                </c:pt>
                <c:pt idx="770">
                  <c:v>60.098644067796606</c:v>
                </c:pt>
                <c:pt idx="771">
                  <c:v>177.72101694915253</c:v>
                </c:pt>
                <c:pt idx="772">
                  <c:v>0</c:v>
                </c:pt>
                <c:pt idx="773">
                  <c:v>296.77830508474574</c:v>
                </c:pt>
                <c:pt idx="774">
                  <c:v>15.717966101694918</c:v>
                </c:pt>
                <c:pt idx="775">
                  <c:v>5.0257627118644068</c:v>
                </c:pt>
                <c:pt idx="776">
                  <c:v>3.8996610169491528</c:v>
                </c:pt>
                <c:pt idx="777">
                  <c:v>35.252881355932203</c:v>
                </c:pt>
                <c:pt idx="778">
                  <c:v>4.4135593220338976</c:v>
                </c:pt>
                <c:pt idx="779">
                  <c:v>4.1005084745762712</c:v>
                </c:pt>
                <c:pt idx="780">
                  <c:v>22.90542372881356</c:v>
                </c:pt>
                <c:pt idx="781">
                  <c:v>56.925762711864408</c:v>
                </c:pt>
                <c:pt idx="782">
                  <c:v>28.21</c:v>
                </c:pt>
                <c:pt idx="783">
                  <c:v>91.453898305084735</c:v>
                </c:pt>
                <c:pt idx="784">
                  <c:v>217.9084745762712</c:v>
                </c:pt>
                <c:pt idx="785">
                  <c:v>42.415932203389829</c:v>
                </c:pt>
                <c:pt idx="786">
                  <c:v>2.5686440677966105</c:v>
                </c:pt>
                <c:pt idx="787">
                  <c:v>38.227457627118646</c:v>
                </c:pt>
                <c:pt idx="788">
                  <c:v>120.71610169491525</c:v>
                </c:pt>
                <c:pt idx="789">
                  <c:v>1.253050847457627</c:v>
                </c:pt>
                <c:pt idx="790">
                  <c:v>260.42762711864407</c:v>
                </c:pt>
                <c:pt idx="791">
                  <c:v>19.043389830508474</c:v>
                </c:pt>
                <c:pt idx="792">
                  <c:v>0</c:v>
                </c:pt>
                <c:pt idx="793">
                  <c:v>136.37711864406779</c:v>
                </c:pt>
                <c:pt idx="794">
                  <c:v>26.627457627118645</c:v>
                </c:pt>
                <c:pt idx="795">
                  <c:v>50.661525423728818</c:v>
                </c:pt>
                <c:pt idx="796">
                  <c:v>0.35915254237288136</c:v>
                </c:pt>
                <c:pt idx="797">
                  <c:v>8.0371186440677977</c:v>
                </c:pt>
                <c:pt idx="798">
                  <c:v>26.150677966101696</c:v>
                </c:pt>
                <c:pt idx="799">
                  <c:v>5.7700000000000005</c:v>
                </c:pt>
                <c:pt idx="800">
                  <c:v>3.1823728813559322</c:v>
                </c:pt>
                <c:pt idx="801">
                  <c:v>0.86372881355932207</c:v>
                </c:pt>
                <c:pt idx="802">
                  <c:v>114.59</c:v>
                </c:pt>
                <c:pt idx="803">
                  <c:v>6.9159322033898309</c:v>
                </c:pt>
                <c:pt idx="804">
                  <c:v>11.514237288135593</c:v>
                </c:pt>
                <c:pt idx="805">
                  <c:v>19.989322033898304</c:v>
                </c:pt>
                <c:pt idx="806">
                  <c:v>27.440847457627118</c:v>
                </c:pt>
                <c:pt idx="807">
                  <c:v>0</c:v>
                </c:pt>
                <c:pt idx="808">
                  <c:v>10.698305084745764</c:v>
                </c:pt>
                <c:pt idx="809">
                  <c:v>41.076440677966104</c:v>
                </c:pt>
                <c:pt idx="810">
                  <c:v>781.4457627118644</c:v>
                </c:pt>
                <c:pt idx="811">
                  <c:v>12.463220338983051</c:v>
                </c:pt>
                <c:pt idx="812">
                  <c:v>227.45389830508472</c:v>
                </c:pt>
                <c:pt idx="813">
                  <c:v>0</c:v>
                </c:pt>
                <c:pt idx="814">
                  <c:v>94.817627118644069</c:v>
                </c:pt>
                <c:pt idx="815">
                  <c:v>2.6332203389830511</c:v>
                </c:pt>
                <c:pt idx="816">
                  <c:v>39.068813559322031</c:v>
                </c:pt>
                <c:pt idx="817">
                  <c:v>24.994745762711865</c:v>
                </c:pt>
                <c:pt idx="818">
                  <c:v>7.0384745762711862</c:v>
                </c:pt>
                <c:pt idx="819">
                  <c:v>11.116949152542373</c:v>
                </c:pt>
                <c:pt idx="820">
                  <c:v>43.778305084745767</c:v>
                </c:pt>
                <c:pt idx="821">
                  <c:v>1.007457627118644</c:v>
                </c:pt>
                <c:pt idx="822">
                  <c:v>18.798813559322035</c:v>
                </c:pt>
                <c:pt idx="823">
                  <c:v>9.2677966101694906</c:v>
                </c:pt>
                <c:pt idx="824">
                  <c:v>320.4740677966102</c:v>
                </c:pt>
                <c:pt idx="825">
                  <c:v>23.964406779661019</c:v>
                </c:pt>
                <c:pt idx="826">
                  <c:v>13.598474576271187</c:v>
                </c:pt>
                <c:pt idx="827">
                  <c:v>3.5889830508474576</c:v>
                </c:pt>
                <c:pt idx="828">
                  <c:v>6.7438983050847456</c:v>
                </c:pt>
                <c:pt idx="829">
                  <c:v>0.79627118644067796</c:v>
                </c:pt>
                <c:pt idx="830">
                  <c:v>17.015593220338982</c:v>
                </c:pt>
                <c:pt idx="831">
                  <c:v>13.240338983050847</c:v>
                </c:pt>
                <c:pt idx="832">
                  <c:v>0</c:v>
                </c:pt>
                <c:pt idx="833">
                  <c:v>15.91135593220339</c:v>
                </c:pt>
                <c:pt idx="834">
                  <c:v>0.44593220338983053</c:v>
                </c:pt>
                <c:pt idx="835">
                  <c:v>33.603050847457624</c:v>
                </c:pt>
                <c:pt idx="836">
                  <c:v>74.667627118644077</c:v>
                </c:pt>
                <c:pt idx="837">
                  <c:v>3.4947457627118643</c:v>
                </c:pt>
                <c:pt idx="838">
                  <c:v>0</c:v>
                </c:pt>
                <c:pt idx="839">
                  <c:v>1.3833898305084746</c:v>
                </c:pt>
                <c:pt idx="840">
                  <c:v>5.7991525423728811</c:v>
                </c:pt>
                <c:pt idx="841">
                  <c:v>6.5494915254237291</c:v>
                </c:pt>
                <c:pt idx="842">
                  <c:v>17.384406779661013</c:v>
                </c:pt>
                <c:pt idx="843">
                  <c:v>166.80474576271186</c:v>
                </c:pt>
                <c:pt idx="844">
                  <c:v>14.15677966101695</c:v>
                </c:pt>
                <c:pt idx="845">
                  <c:v>0</c:v>
                </c:pt>
                <c:pt idx="846">
                  <c:v>438.01728813559322</c:v>
                </c:pt>
                <c:pt idx="847">
                  <c:v>0.92372881355932202</c:v>
                </c:pt>
                <c:pt idx="848">
                  <c:v>1.2908474576271185</c:v>
                </c:pt>
                <c:pt idx="849">
                  <c:v>6.9152542372881358</c:v>
                </c:pt>
                <c:pt idx="850">
                  <c:v>60.402711864406783</c:v>
                </c:pt>
                <c:pt idx="851">
                  <c:v>34.217796610169493</c:v>
                </c:pt>
                <c:pt idx="852">
                  <c:v>4.7015254237288131</c:v>
                </c:pt>
                <c:pt idx="853">
                  <c:v>8.9972881355932213</c:v>
                </c:pt>
                <c:pt idx="854">
                  <c:v>27.536271186440679</c:v>
                </c:pt>
                <c:pt idx="855">
                  <c:v>0.94440677966101694</c:v>
                </c:pt>
                <c:pt idx="856">
                  <c:v>1.8144067796610168</c:v>
                </c:pt>
                <c:pt idx="857">
                  <c:v>28.997796610169491</c:v>
                </c:pt>
                <c:pt idx="858">
                  <c:v>115.51711864406781</c:v>
                </c:pt>
                <c:pt idx="859">
                  <c:v>3.8128813559322037</c:v>
                </c:pt>
                <c:pt idx="860">
                  <c:v>0</c:v>
                </c:pt>
                <c:pt idx="861">
                  <c:v>6.7050847457627114</c:v>
                </c:pt>
                <c:pt idx="862">
                  <c:v>10.003559322033899</c:v>
                </c:pt>
                <c:pt idx="863">
                  <c:v>23.413220338983052</c:v>
                </c:pt>
                <c:pt idx="864">
                  <c:v>124.08661016949152</c:v>
                </c:pt>
                <c:pt idx="865">
                  <c:v>443.34254237288138</c:v>
                </c:pt>
                <c:pt idx="866">
                  <c:v>51.902711864406783</c:v>
                </c:pt>
                <c:pt idx="867">
                  <c:v>9.2838983050847457</c:v>
                </c:pt>
                <c:pt idx="868">
                  <c:v>0.5</c:v>
                </c:pt>
                <c:pt idx="869">
                  <c:v>25.831864406779658</c:v>
                </c:pt>
                <c:pt idx="870">
                  <c:v>1.6871186440677968</c:v>
                </c:pt>
                <c:pt idx="871">
                  <c:v>12.305593220338984</c:v>
                </c:pt>
                <c:pt idx="872">
                  <c:v>72.651355932203401</c:v>
                </c:pt>
                <c:pt idx="873">
                  <c:v>27.982033898305087</c:v>
                </c:pt>
                <c:pt idx="874">
                  <c:v>171.05118644067798</c:v>
                </c:pt>
                <c:pt idx="875">
                  <c:v>390.04813559322037</c:v>
                </c:pt>
                <c:pt idx="876">
                  <c:v>0.30237288135593221</c:v>
                </c:pt>
                <c:pt idx="877">
                  <c:v>0.72254237288135592</c:v>
                </c:pt>
                <c:pt idx="878">
                  <c:v>0</c:v>
                </c:pt>
                <c:pt idx="879">
                  <c:v>0</c:v>
                </c:pt>
                <c:pt idx="880">
                  <c:v>29.13728813559322</c:v>
                </c:pt>
                <c:pt idx="881">
                  <c:v>7.4155932203389829</c:v>
                </c:pt>
                <c:pt idx="882">
                  <c:v>78.733559322033912</c:v>
                </c:pt>
                <c:pt idx="883">
                  <c:v>240.28830508474576</c:v>
                </c:pt>
                <c:pt idx="884">
                  <c:v>3.0469491525423731</c:v>
                </c:pt>
                <c:pt idx="885">
                  <c:v>0</c:v>
                </c:pt>
                <c:pt idx="886">
                  <c:v>0</c:v>
                </c:pt>
                <c:pt idx="887">
                  <c:v>30.992881355932205</c:v>
                </c:pt>
                <c:pt idx="888">
                  <c:v>5.5384745762711862</c:v>
                </c:pt>
                <c:pt idx="889">
                  <c:v>2.9261016949152538</c:v>
                </c:pt>
                <c:pt idx="890">
                  <c:v>1.0966101694915256</c:v>
                </c:pt>
                <c:pt idx="891">
                  <c:v>2.4288135593220339</c:v>
                </c:pt>
                <c:pt idx="892">
                  <c:v>34.054576271186441</c:v>
                </c:pt>
                <c:pt idx="893">
                  <c:v>3.83864406779661</c:v>
                </c:pt>
                <c:pt idx="894">
                  <c:v>0</c:v>
                </c:pt>
                <c:pt idx="895">
                  <c:v>21.026271186440681</c:v>
                </c:pt>
                <c:pt idx="896">
                  <c:v>10.233559322033898</c:v>
                </c:pt>
                <c:pt idx="897">
                  <c:v>6709.3623728813564</c:v>
                </c:pt>
                <c:pt idx="898">
                  <c:v>9.0255932203389833</c:v>
                </c:pt>
                <c:pt idx="899">
                  <c:v>9982.1186440677975</c:v>
                </c:pt>
                <c:pt idx="900">
                  <c:v>5.0337288135593221</c:v>
                </c:pt>
                <c:pt idx="901">
                  <c:v>52.667627118644056</c:v>
                </c:pt>
                <c:pt idx="902">
                  <c:v>4.5847457627118642</c:v>
                </c:pt>
                <c:pt idx="903">
                  <c:v>20.150338983050844</c:v>
                </c:pt>
                <c:pt idx="904">
                  <c:v>137.61372881355933</c:v>
                </c:pt>
                <c:pt idx="905">
                  <c:v>6.8389830508474576</c:v>
                </c:pt>
                <c:pt idx="906">
                  <c:v>331.60898305084748</c:v>
                </c:pt>
                <c:pt idx="907">
                  <c:v>8.8862711864406769</c:v>
                </c:pt>
                <c:pt idx="908">
                  <c:v>4.73271186440678</c:v>
                </c:pt>
                <c:pt idx="909">
                  <c:v>1.7286440677966102</c:v>
                </c:pt>
                <c:pt idx="910">
                  <c:v>62.153050847457628</c:v>
                </c:pt>
                <c:pt idx="911">
                  <c:v>47.499830508474574</c:v>
                </c:pt>
                <c:pt idx="912">
                  <c:v>0</c:v>
                </c:pt>
                <c:pt idx="913">
                  <c:v>23.698135593220339</c:v>
                </c:pt>
                <c:pt idx="914">
                  <c:v>436.71186440677968</c:v>
                </c:pt>
                <c:pt idx="915">
                  <c:v>3.4818644067796609</c:v>
                </c:pt>
                <c:pt idx="916">
                  <c:v>1.096271186440678</c:v>
                </c:pt>
                <c:pt idx="917">
                  <c:v>23.122033898305087</c:v>
                </c:pt>
                <c:pt idx="918">
                  <c:v>229.25627118644067</c:v>
                </c:pt>
                <c:pt idx="919">
                  <c:v>20.41762711864407</c:v>
                </c:pt>
                <c:pt idx="920">
                  <c:v>12.166949152542374</c:v>
                </c:pt>
                <c:pt idx="921">
                  <c:v>241.19016949152544</c:v>
                </c:pt>
                <c:pt idx="922">
                  <c:v>10.754067796610169</c:v>
                </c:pt>
                <c:pt idx="923">
                  <c:v>0</c:v>
                </c:pt>
                <c:pt idx="924">
                  <c:v>21.00864406779661</c:v>
                </c:pt>
                <c:pt idx="925">
                  <c:v>623.62644067796612</c:v>
                </c:pt>
                <c:pt idx="926">
                  <c:v>10.659152542372881</c:v>
                </c:pt>
                <c:pt idx="927">
                  <c:v>210.16576271186443</c:v>
                </c:pt>
                <c:pt idx="928">
                  <c:v>6.487118644067797</c:v>
                </c:pt>
                <c:pt idx="929">
                  <c:v>249.95288135593225</c:v>
                </c:pt>
                <c:pt idx="930">
                  <c:v>6.5666101694915255</c:v>
                </c:pt>
                <c:pt idx="931">
                  <c:v>101.95915254237288</c:v>
                </c:pt>
                <c:pt idx="932">
                  <c:v>101.9120338983051</c:v>
                </c:pt>
                <c:pt idx="933">
                  <c:v>16.289491525423728</c:v>
                </c:pt>
                <c:pt idx="934">
                  <c:v>4.7538983050847463</c:v>
                </c:pt>
                <c:pt idx="935">
                  <c:v>0.11135593220338984</c:v>
                </c:pt>
                <c:pt idx="936">
                  <c:v>4.4625423728813551</c:v>
                </c:pt>
                <c:pt idx="937">
                  <c:v>44.956101694915255</c:v>
                </c:pt>
                <c:pt idx="938">
                  <c:v>2.3035593220338981</c:v>
                </c:pt>
                <c:pt idx="939">
                  <c:v>45.582033898305085</c:v>
                </c:pt>
                <c:pt idx="940">
                  <c:v>40.944406779661016</c:v>
                </c:pt>
                <c:pt idx="941">
                  <c:v>0</c:v>
                </c:pt>
                <c:pt idx="942">
                  <c:v>130.46254237288133</c:v>
                </c:pt>
                <c:pt idx="943">
                  <c:v>38.983050847457626</c:v>
                </c:pt>
                <c:pt idx="944">
                  <c:v>4.4028813559322026</c:v>
                </c:pt>
                <c:pt idx="945">
                  <c:v>0.21288135593220339</c:v>
                </c:pt>
                <c:pt idx="946">
                  <c:v>716.39949152542374</c:v>
                </c:pt>
                <c:pt idx="947">
                  <c:v>5.9491525423728815</c:v>
                </c:pt>
                <c:pt idx="948">
                  <c:v>30.989322033898304</c:v>
                </c:pt>
                <c:pt idx="949">
                  <c:v>11.805084745762711</c:v>
                </c:pt>
                <c:pt idx="950">
                  <c:v>75.947627118644064</c:v>
                </c:pt>
                <c:pt idx="951">
                  <c:v>336.3806779661017</c:v>
                </c:pt>
                <c:pt idx="952">
                  <c:v>1254.0122033898306</c:v>
                </c:pt>
                <c:pt idx="953">
                  <c:v>6.0916949152542363</c:v>
                </c:pt>
                <c:pt idx="954">
                  <c:v>61.645084745762709</c:v>
                </c:pt>
                <c:pt idx="955">
                  <c:v>2.8576271186440678</c:v>
                </c:pt>
                <c:pt idx="956">
                  <c:v>33.081355932203387</c:v>
                </c:pt>
                <c:pt idx="957">
                  <c:v>87.528813559322032</c:v>
                </c:pt>
                <c:pt idx="958">
                  <c:v>25.640508474576272</c:v>
                </c:pt>
                <c:pt idx="959">
                  <c:v>54.630338983050848</c:v>
                </c:pt>
                <c:pt idx="960">
                  <c:v>13.786779661016949</c:v>
                </c:pt>
                <c:pt idx="961">
                  <c:v>0</c:v>
                </c:pt>
                <c:pt idx="962">
                  <c:v>438.90711864406785</c:v>
                </c:pt>
                <c:pt idx="963">
                  <c:v>2.7955932203389828</c:v>
                </c:pt>
                <c:pt idx="964">
                  <c:v>0</c:v>
                </c:pt>
                <c:pt idx="965">
                  <c:v>3.2054237288135594</c:v>
                </c:pt>
                <c:pt idx="966">
                  <c:v>228.57</c:v>
                </c:pt>
                <c:pt idx="967">
                  <c:v>292.05406779661013</c:v>
                </c:pt>
                <c:pt idx="968">
                  <c:v>125.08033898305085</c:v>
                </c:pt>
                <c:pt idx="969">
                  <c:v>369.20508474576269</c:v>
                </c:pt>
                <c:pt idx="970">
                  <c:v>348.04101694915249</c:v>
                </c:pt>
                <c:pt idx="971">
                  <c:v>129.43627118644068</c:v>
                </c:pt>
                <c:pt idx="972">
                  <c:v>600.69932203389817</c:v>
                </c:pt>
                <c:pt idx="973">
                  <c:v>29.028474576271183</c:v>
                </c:pt>
                <c:pt idx="974">
                  <c:v>89.14169491525422</c:v>
                </c:pt>
                <c:pt idx="975">
                  <c:v>83.598813559322053</c:v>
                </c:pt>
                <c:pt idx="976">
                  <c:v>15.74491525423729</c:v>
                </c:pt>
                <c:pt idx="977">
                  <c:v>1771.0449152542371</c:v>
                </c:pt>
                <c:pt idx="978">
                  <c:v>38.705762711864409</c:v>
                </c:pt>
                <c:pt idx="979">
                  <c:v>7.373389830508474</c:v>
                </c:pt>
                <c:pt idx="980">
                  <c:v>30.076440677966101</c:v>
                </c:pt>
                <c:pt idx="981">
                  <c:v>10.064576271186439</c:v>
                </c:pt>
                <c:pt idx="982">
                  <c:v>14.605593220338983</c:v>
                </c:pt>
                <c:pt idx="983">
                  <c:v>1103.0483050847458</c:v>
                </c:pt>
                <c:pt idx="984">
                  <c:v>24.608474576271188</c:v>
                </c:pt>
                <c:pt idx="985">
                  <c:v>26.678813559322034</c:v>
                </c:pt>
                <c:pt idx="986">
                  <c:v>21.734745762711864</c:v>
                </c:pt>
                <c:pt idx="987">
                  <c:v>44.18067796610169</c:v>
                </c:pt>
                <c:pt idx="988">
                  <c:v>88.669322033898297</c:v>
                </c:pt>
                <c:pt idx="989">
                  <c:v>25.217627118644071</c:v>
                </c:pt>
                <c:pt idx="990">
                  <c:v>1328.2718644067797</c:v>
                </c:pt>
                <c:pt idx="991">
                  <c:v>140.59627118644067</c:v>
                </c:pt>
                <c:pt idx="992">
                  <c:v>38.027457627118643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47.435423728813561</c:v>
                </c:pt>
                <c:pt idx="997">
                  <c:v>20.373559322033898</c:v>
                </c:pt>
                <c:pt idx="998">
                  <c:v>23.198813559322033</c:v>
                </c:pt>
                <c:pt idx="999">
                  <c:v>21.072372881355932</c:v>
                </c:pt>
                <c:pt idx="1000">
                  <c:v>9.3050847457627111</c:v>
                </c:pt>
                <c:pt idx="1001">
                  <c:v>4.4188135593220332</c:v>
                </c:pt>
                <c:pt idx="1002">
                  <c:v>68.055423728813565</c:v>
                </c:pt>
                <c:pt idx="1003">
                  <c:v>50.579830508474579</c:v>
                </c:pt>
                <c:pt idx="1004">
                  <c:v>281.94847457627117</c:v>
                </c:pt>
                <c:pt idx="1005">
                  <c:v>3.898135593220339</c:v>
                </c:pt>
                <c:pt idx="1006">
                  <c:v>0</c:v>
                </c:pt>
                <c:pt idx="1007">
                  <c:v>0</c:v>
                </c:pt>
                <c:pt idx="1008">
                  <c:v>6.4406779661016946</c:v>
                </c:pt>
                <c:pt idx="1009">
                  <c:v>15.588813559322034</c:v>
                </c:pt>
                <c:pt idx="1010">
                  <c:v>0</c:v>
                </c:pt>
                <c:pt idx="1011">
                  <c:v>113.38169491525424</c:v>
                </c:pt>
                <c:pt idx="1012">
                  <c:v>56.292542372881357</c:v>
                </c:pt>
                <c:pt idx="1013">
                  <c:v>1.1959322033898305</c:v>
                </c:pt>
                <c:pt idx="1014">
                  <c:v>3.2905084745762712</c:v>
                </c:pt>
                <c:pt idx="1015">
                  <c:v>58.780677966101692</c:v>
                </c:pt>
                <c:pt idx="1016">
                  <c:v>40.408305084745763</c:v>
                </c:pt>
                <c:pt idx="1017">
                  <c:v>10.94593220338983</c:v>
                </c:pt>
                <c:pt idx="1018">
                  <c:v>0</c:v>
                </c:pt>
                <c:pt idx="1019">
                  <c:v>6.9257627118644072</c:v>
                </c:pt>
                <c:pt idx="1020">
                  <c:v>9.7920338983050854</c:v>
                </c:pt>
                <c:pt idx="1021">
                  <c:v>19.218983050847459</c:v>
                </c:pt>
                <c:pt idx="1022">
                  <c:v>0</c:v>
                </c:pt>
                <c:pt idx="1023">
                  <c:v>90.834067796610171</c:v>
                </c:pt>
                <c:pt idx="1024">
                  <c:v>15.437288135593219</c:v>
                </c:pt>
                <c:pt idx="1025">
                  <c:v>184.29830508474575</c:v>
                </c:pt>
                <c:pt idx="1026">
                  <c:v>73.179661016949154</c:v>
                </c:pt>
                <c:pt idx="1027">
                  <c:v>12.966101694915254</c:v>
                </c:pt>
                <c:pt idx="1028">
                  <c:v>6.8130508474576272</c:v>
                </c:pt>
                <c:pt idx="1029">
                  <c:v>0</c:v>
                </c:pt>
                <c:pt idx="1030">
                  <c:v>15.283898305084746</c:v>
                </c:pt>
                <c:pt idx="1031">
                  <c:v>6.5593220338983054</c:v>
                </c:pt>
                <c:pt idx="1032">
                  <c:v>145.08067796610169</c:v>
                </c:pt>
                <c:pt idx="1033">
                  <c:v>27.665254237288135</c:v>
                </c:pt>
                <c:pt idx="1034">
                  <c:v>87.861016949152528</c:v>
                </c:pt>
                <c:pt idx="1035">
                  <c:v>45.949152542372879</c:v>
                </c:pt>
                <c:pt idx="1036">
                  <c:v>162.11627118644068</c:v>
                </c:pt>
                <c:pt idx="1037">
                  <c:v>0</c:v>
                </c:pt>
                <c:pt idx="1038">
                  <c:v>478.16423728813555</c:v>
                </c:pt>
                <c:pt idx="1039">
                  <c:v>6.8249152542372888</c:v>
                </c:pt>
                <c:pt idx="1040">
                  <c:v>0</c:v>
                </c:pt>
                <c:pt idx="1041">
                  <c:v>22.663050847457626</c:v>
                </c:pt>
                <c:pt idx="1042">
                  <c:v>1754.6635593220337</c:v>
                </c:pt>
                <c:pt idx="1043">
                  <c:v>6.0281355932203393</c:v>
                </c:pt>
                <c:pt idx="1044">
                  <c:v>114.18016949152542</c:v>
                </c:pt>
                <c:pt idx="1045">
                  <c:v>0</c:v>
                </c:pt>
                <c:pt idx="1046">
                  <c:v>0</c:v>
                </c:pt>
                <c:pt idx="1047">
                  <c:v>0.38101694915254236</c:v>
                </c:pt>
                <c:pt idx="1048">
                  <c:v>4.9830508474576272</c:v>
                </c:pt>
                <c:pt idx="1049">
                  <c:v>22.990169491525425</c:v>
                </c:pt>
                <c:pt idx="1050">
                  <c:v>211.48881355932204</c:v>
                </c:pt>
                <c:pt idx="1051">
                  <c:v>97.966101694915253</c:v>
                </c:pt>
                <c:pt idx="1052">
                  <c:v>0</c:v>
                </c:pt>
                <c:pt idx="1053">
                  <c:v>0</c:v>
                </c:pt>
                <c:pt idx="1054">
                  <c:v>123.11898305084745</c:v>
                </c:pt>
                <c:pt idx="1055">
                  <c:v>13.037118644067798</c:v>
                </c:pt>
                <c:pt idx="1056">
                  <c:v>140.73898305084745</c:v>
                </c:pt>
                <c:pt idx="1057">
                  <c:v>220.53711864406782</c:v>
                </c:pt>
                <c:pt idx="1058">
                  <c:v>0</c:v>
                </c:pt>
                <c:pt idx="1059">
                  <c:v>152.79915254237289</c:v>
                </c:pt>
                <c:pt idx="1060">
                  <c:v>7.2772881355932206</c:v>
                </c:pt>
                <c:pt idx="1061">
                  <c:v>88.744576271186446</c:v>
                </c:pt>
                <c:pt idx="1062">
                  <c:v>13.323220338983052</c:v>
                </c:pt>
                <c:pt idx="1063">
                  <c:v>291.68237288135595</c:v>
                </c:pt>
                <c:pt idx="1064">
                  <c:v>3.3272881355932205</c:v>
                </c:pt>
                <c:pt idx="1065">
                  <c:v>26.023559322033901</c:v>
                </c:pt>
                <c:pt idx="1066">
                  <c:v>90.219152542372882</c:v>
                </c:pt>
                <c:pt idx="1067">
                  <c:v>20.689830508474572</c:v>
                </c:pt>
                <c:pt idx="1068">
                  <c:v>31.833050847457628</c:v>
                </c:pt>
                <c:pt idx="1069">
                  <c:v>48.268474576271188</c:v>
                </c:pt>
                <c:pt idx="1070">
                  <c:v>1.546271186440678</c:v>
                </c:pt>
                <c:pt idx="1071">
                  <c:v>0.17067796610169492</c:v>
                </c:pt>
                <c:pt idx="1072">
                  <c:v>17.067796610169491</c:v>
                </c:pt>
                <c:pt idx="1073">
                  <c:v>156.2591525423729</c:v>
                </c:pt>
                <c:pt idx="1074">
                  <c:v>846.87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581.72406779661014</c:v>
                </c:pt>
                <c:pt idx="1080">
                  <c:v>21</c:v>
                </c:pt>
                <c:pt idx="1081">
                  <c:v>62.114915254237289</c:v>
                </c:pt>
                <c:pt idx="1082">
                  <c:v>42.066610169491526</c:v>
                </c:pt>
                <c:pt idx="1083">
                  <c:v>8.4647457627118641</c:v>
                </c:pt>
                <c:pt idx="1084">
                  <c:v>56.091525423728804</c:v>
                </c:pt>
                <c:pt idx="1085">
                  <c:v>31.152542372881356</c:v>
                </c:pt>
                <c:pt idx="1086">
                  <c:v>6.4764406779661021</c:v>
                </c:pt>
                <c:pt idx="1087">
                  <c:v>4.4144067796610171</c:v>
                </c:pt>
                <c:pt idx="1088">
                  <c:v>16.631186440677965</c:v>
                </c:pt>
                <c:pt idx="1089">
                  <c:v>0</c:v>
                </c:pt>
                <c:pt idx="1090">
                  <c:v>0.9008474576271186</c:v>
                </c:pt>
                <c:pt idx="1091">
                  <c:v>9.1223728813559326</c:v>
                </c:pt>
                <c:pt idx="1092">
                  <c:v>53.667966101694915</c:v>
                </c:pt>
                <c:pt idx="1093">
                  <c:v>0</c:v>
                </c:pt>
                <c:pt idx="1094">
                  <c:v>86.324745762711856</c:v>
                </c:pt>
                <c:pt idx="1095">
                  <c:v>12.536779661016949</c:v>
                </c:pt>
                <c:pt idx="1096">
                  <c:v>0</c:v>
                </c:pt>
                <c:pt idx="1097">
                  <c:v>0</c:v>
                </c:pt>
                <c:pt idx="1098">
                  <c:v>50.946949152542373</c:v>
                </c:pt>
                <c:pt idx="1099">
                  <c:v>0</c:v>
                </c:pt>
                <c:pt idx="1100">
                  <c:v>269.82152542372881</c:v>
                </c:pt>
                <c:pt idx="1101">
                  <c:v>0.3491525423728814</c:v>
                </c:pt>
                <c:pt idx="1102">
                  <c:v>0</c:v>
                </c:pt>
                <c:pt idx="1103">
                  <c:v>59.437118644067795</c:v>
                </c:pt>
                <c:pt idx="1104">
                  <c:v>0</c:v>
                </c:pt>
                <c:pt idx="1105">
                  <c:v>0</c:v>
                </c:pt>
                <c:pt idx="1106">
                  <c:v>103.0271186440678</c:v>
                </c:pt>
                <c:pt idx="1107">
                  <c:v>46.503389830508475</c:v>
                </c:pt>
                <c:pt idx="1108">
                  <c:v>0</c:v>
                </c:pt>
                <c:pt idx="1109">
                  <c:v>0</c:v>
                </c:pt>
                <c:pt idx="1110">
                  <c:v>317.14915254237286</c:v>
                </c:pt>
                <c:pt idx="1111">
                  <c:v>21.994237288135594</c:v>
                </c:pt>
                <c:pt idx="1112">
                  <c:v>0</c:v>
                </c:pt>
                <c:pt idx="1113">
                  <c:v>0</c:v>
                </c:pt>
                <c:pt idx="1114">
                  <c:v>65.596271186440688</c:v>
                </c:pt>
                <c:pt idx="1115">
                  <c:v>68.918813559322032</c:v>
                </c:pt>
                <c:pt idx="1116">
                  <c:v>23.135762711864405</c:v>
                </c:pt>
                <c:pt idx="1117">
                  <c:v>5.3806779661016959</c:v>
                </c:pt>
                <c:pt idx="1118">
                  <c:v>55.231355932203392</c:v>
                </c:pt>
                <c:pt idx="1119">
                  <c:v>0</c:v>
                </c:pt>
                <c:pt idx="1120">
                  <c:v>0</c:v>
                </c:pt>
                <c:pt idx="1121">
                  <c:v>94.829830508474572</c:v>
                </c:pt>
                <c:pt idx="1122">
                  <c:v>13.764915254237287</c:v>
                </c:pt>
                <c:pt idx="1123">
                  <c:v>81.469830508474587</c:v>
                </c:pt>
                <c:pt idx="1124">
                  <c:v>0</c:v>
                </c:pt>
                <c:pt idx="1125">
                  <c:v>159.14813559322033</c:v>
                </c:pt>
                <c:pt idx="1126">
                  <c:v>3.2989830508474576</c:v>
                </c:pt>
                <c:pt idx="1127">
                  <c:v>29.349491525423726</c:v>
                </c:pt>
                <c:pt idx="1128">
                  <c:v>1.958135593220339</c:v>
                </c:pt>
                <c:pt idx="1129">
                  <c:v>31.466949152542373</c:v>
                </c:pt>
                <c:pt idx="1130">
                  <c:v>5.8537288135593215</c:v>
                </c:pt>
                <c:pt idx="1131">
                  <c:v>428.90694915254232</c:v>
                </c:pt>
                <c:pt idx="1132">
                  <c:v>0</c:v>
                </c:pt>
                <c:pt idx="1133">
                  <c:v>476.23881355932195</c:v>
                </c:pt>
                <c:pt idx="1134">
                  <c:v>63.758305084745757</c:v>
                </c:pt>
                <c:pt idx="1135">
                  <c:v>1.7618644067796612</c:v>
                </c:pt>
                <c:pt idx="1136">
                  <c:v>40.57305084745763</c:v>
                </c:pt>
                <c:pt idx="1137">
                  <c:v>8.82</c:v>
                </c:pt>
                <c:pt idx="1138">
                  <c:v>0.94559322033898308</c:v>
                </c:pt>
                <c:pt idx="1139">
                  <c:v>7.1264406779661025</c:v>
                </c:pt>
                <c:pt idx="1140">
                  <c:v>315.87644067796606</c:v>
                </c:pt>
                <c:pt idx="1141">
                  <c:v>2773.6450847457627</c:v>
                </c:pt>
                <c:pt idx="1142">
                  <c:v>66.98694915254238</c:v>
                </c:pt>
                <c:pt idx="1143">
                  <c:v>24.980338983050849</c:v>
                </c:pt>
                <c:pt idx="1144">
                  <c:v>107.25169491525425</c:v>
                </c:pt>
                <c:pt idx="1145">
                  <c:v>3.9816949152542369</c:v>
                </c:pt>
                <c:pt idx="1146">
                  <c:v>59.02271186440678</c:v>
                </c:pt>
                <c:pt idx="1147">
                  <c:v>17.987966101694916</c:v>
                </c:pt>
                <c:pt idx="1148">
                  <c:v>14.907457627118644</c:v>
                </c:pt>
                <c:pt idx="1149">
                  <c:v>1.4849152542372883</c:v>
                </c:pt>
                <c:pt idx="1150">
                  <c:v>4.3589830508474581</c:v>
                </c:pt>
                <c:pt idx="1151">
                  <c:v>30.806610169491524</c:v>
                </c:pt>
                <c:pt idx="1152">
                  <c:v>24.483389830508475</c:v>
                </c:pt>
                <c:pt idx="1153">
                  <c:v>0</c:v>
                </c:pt>
                <c:pt idx="1154">
                  <c:v>80.296271186440691</c:v>
                </c:pt>
                <c:pt idx="1155">
                  <c:v>0</c:v>
                </c:pt>
                <c:pt idx="1156">
                  <c:v>8.4981355932203382</c:v>
                </c:pt>
                <c:pt idx="1157">
                  <c:v>42.114237288135591</c:v>
                </c:pt>
                <c:pt idx="1158">
                  <c:v>22.76135593220339</c:v>
                </c:pt>
                <c:pt idx="1159">
                  <c:v>6.1066101694915256</c:v>
                </c:pt>
                <c:pt idx="1160">
                  <c:v>4.5749152542372888</c:v>
                </c:pt>
                <c:pt idx="1161">
                  <c:v>0.98305084745762716</c:v>
                </c:pt>
                <c:pt idx="1162">
                  <c:v>0.91254237288135598</c:v>
                </c:pt>
                <c:pt idx="1163">
                  <c:v>273.60491525423726</c:v>
                </c:pt>
                <c:pt idx="1164">
                  <c:v>6.1423728813559331</c:v>
                </c:pt>
                <c:pt idx="1165">
                  <c:v>4.0820338983050846</c:v>
                </c:pt>
                <c:pt idx="1166">
                  <c:v>0</c:v>
                </c:pt>
                <c:pt idx="1167">
                  <c:v>1.9061016949152541</c:v>
                </c:pt>
                <c:pt idx="1168">
                  <c:v>13.762372881355933</c:v>
                </c:pt>
                <c:pt idx="1169">
                  <c:v>0</c:v>
                </c:pt>
                <c:pt idx="1170">
                  <c:v>48.601864406779661</c:v>
                </c:pt>
                <c:pt idx="1171">
                  <c:v>13.422372881355932</c:v>
                </c:pt>
                <c:pt idx="1172">
                  <c:v>44.457966101694915</c:v>
                </c:pt>
                <c:pt idx="1173">
                  <c:v>4.1238983050847455</c:v>
                </c:pt>
                <c:pt idx="1174">
                  <c:v>66.586101694915257</c:v>
                </c:pt>
                <c:pt idx="1175">
                  <c:v>407.10372881355937</c:v>
                </c:pt>
                <c:pt idx="1176">
                  <c:v>41.072033898305087</c:v>
                </c:pt>
                <c:pt idx="1177">
                  <c:v>0.81423728813559315</c:v>
                </c:pt>
                <c:pt idx="1178">
                  <c:v>1.1125423728813559</c:v>
                </c:pt>
                <c:pt idx="1179">
                  <c:v>0</c:v>
                </c:pt>
                <c:pt idx="1180">
                  <c:v>6.0772881355932205</c:v>
                </c:pt>
                <c:pt idx="1181">
                  <c:v>8.1547457627118636</c:v>
                </c:pt>
                <c:pt idx="1182">
                  <c:v>13.212372881355932</c:v>
                </c:pt>
                <c:pt idx="1183">
                  <c:v>6.6440677966101696</c:v>
                </c:pt>
                <c:pt idx="1184">
                  <c:v>14.311016949152544</c:v>
                </c:pt>
                <c:pt idx="1185">
                  <c:v>13.747288135593221</c:v>
                </c:pt>
                <c:pt idx="1186">
                  <c:v>4.3957627118644069</c:v>
                </c:pt>
                <c:pt idx="1187">
                  <c:v>2.6537288135593218</c:v>
                </c:pt>
                <c:pt idx="1188">
                  <c:v>21.370338983050846</c:v>
                </c:pt>
                <c:pt idx="1189">
                  <c:v>9.5005084745762716</c:v>
                </c:pt>
                <c:pt idx="1190">
                  <c:v>23.249152542372883</c:v>
                </c:pt>
                <c:pt idx="1191">
                  <c:v>0.65677966101694918</c:v>
                </c:pt>
                <c:pt idx="1192">
                  <c:v>0</c:v>
                </c:pt>
                <c:pt idx="1193">
                  <c:v>0</c:v>
                </c:pt>
                <c:pt idx="1194">
                  <c:v>6.1545762711864409</c:v>
                </c:pt>
                <c:pt idx="1195">
                  <c:v>0.91406779661016946</c:v>
                </c:pt>
                <c:pt idx="1196">
                  <c:v>0.27271186440677964</c:v>
                </c:pt>
                <c:pt idx="1197">
                  <c:v>0</c:v>
                </c:pt>
                <c:pt idx="1198">
                  <c:v>93.984576271186441</c:v>
                </c:pt>
                <c:pt idx="1199">
                  <c:v>1.6147457627118644</c:v>
                </c:pt>
                <c:pt idx="1200">
                  <c:v>0.97355932203389828</c:v>
                </c:pt>
                <c:pt idx="1201">
                  <c:v>69.034406779661012</c:v>
                </c:pt>
                <c:pt idx="1202">
                  <c:v>1.660677966101695</c:v>
                </c:pt>
                <c:pt idx="1203">
                  <c:v>22.365932203389832</c:v>
                </c:pt>
                <c:pt idx="1204">
                  <c:v>0</c:v>
                </c:pt>
                <c:pt idx="1205">
                  <c:v>2.7033898305084745</c:v>
                </c:pt>
                <c:pt idx="1206">
                  <c:v>68.866271186440684</c:v>
                </c:pt>
                <c:pt idx="1207">
                  <c:v>5.8352542372881349</c:v>
                </c:pt>
                <c:pt idx="1208">
                  <c:v>71.075423728813561</c:v>
                </c:pt>
                <c:pt idx="1209">
                  <c:v>2.5969491525423729</c:v>
                </c:pt>
                <c:pt idx="1210">
                  <c:v>0</c:v>
                </c:pt>
                <c:pt idx="1211">
                  <c:v>0.22440677966101696</c:v>
                </c:pt>
                <c:pt idx="1212">
                  <c:v>564.68118644067806</c:v>
                </c:pt>
                <c:pt idx="1213">
                  <c:v>1.9279661016949152</c:v>
                </c:pt>
                <c:pt idx="1214">
                  <c:v>5.0410169491525414</c:v>
                </c:pt>
                <c:pt idx="1215">
                  <c:v>62.627118644067799</c:v>
                </c:pt>
                <c:pt idx="1216">
                  <c:v>23.502033898305083</c:v>
                </c:pt>
                <c:pt idx="1217">
                  <c:v>11.459491525423729</c:v>
                </c:pt>
                <c:pt idx="1218">
                  <c:v>4.6367796610169494</c:v>
                </c:pt>
                <c:pt idx="1219">
                  <c:v>0.71644067796610178</c:v>
                </c:pt>
                <c:pt idx="1220">
                  <c:v>0.67372881355932202</c:v>
                </c:pt>
                <c:pt idx="1221">
                  <c:v>0.71932203389830507</c:v>
                </c:pt>
                <c:pt idx="1222">
                  <c:v>4.0677966101694913</c:v>
                </c:pt>
                <c:pt idx="1223">
                  <c:v>2.1803389830508473</c:v>
                </c:pt>
                <c:pt idx="1224">
                  <c:v>19.809830508474576</c:v>
                </c:pt>
                <c:pt idx="1225">
                  <c:v>8.5745762711864408</c:v>
                </c:pt>
                <c:pt idx="1226">
                  <c:v>18.508983050847458</c:v>
                </c:pt>
                <c:pt idx="1227">
                  <c:v>0</c:v>
                </c:pt>
                <c:pt idx="1228">
                  <c:v>13.225423728813558</c:v>
                </c:pt>
                <c:pt idx="1229">
                  <c:v>219.35237288135593</c:v>
                </c:pt>
                <c:pt idx="1230">
                  <c:v>8.5220338983050841</c:v>
                </c:pt>
                <c:pt idx="1231">
                  <c:v>18.328983050847459</c:v>
                </c:pt>
                <c:pt idx="1232">
                  <c:v>1.8113559322033899</c:v>
                </c:pt>
                <c:pt idx="1233">
                  <c:v>22.162542372881358</c:v>
                </c:pt>
                <c:pt idx="1234">
                  <c:v>0</c:v>
                </c:pt>
                <c:pt idx="1235">
                  <c:v>11.45084745762712</c:v>
                </c:pt>
                <c:pt idx="1236">
                  <c:v>115.36203389830509</c:v>
                </c:pt>
                <c:pt idx="1237">
                  <c:v>128.06372881355932</c:v>
                </c:pt>
                <c:pt idx="1238">
                  <c:v>4.446440677966101</c:v>
                </c:pt>
                <c:pt idx="1239">
                  <c:v>17.688474576271183</c:v>
                </c:pt>
                <c:pt idx="1240">
                  <c:v>28.16</c:v>
                </c:pt>
                <c:pt idx="1241">
                  <c:v>2.6620338983050846</c:v>
                </c:pt>
                <c:pt idx="1242">
                  <c:v>4.8352542372881349</c:v>
                </c:pt>
                <c:pt idx="1243">
                  <c:v>23.156779661016948</c:v>
                </c:pt>
                <c:pt idx="1244">
                  <c:v>42.670169491525421</c:v>
                </c:pt>
                <c:pt idx="1245">
                  <c:v>0.26372881355932204</c:v>
                </c:pt>
                <c:pt idx="1246">
                  <c:v>5.3806779661016941</c:v>
                </c:pt>
                <c:pt idx="1247">
                  <c:v>5.5061016949152544</c:v>
                </c:pt>
                <c:pt idx="1248">
                  <c:v>0</c:v>
                </c:pt>
                <c:pt idx="1249">
                  <c:v>7.4538983050847456</c:v>
                </c:pt>
                <c:pt idx="1250">
                  <c:v>14.348983050847457</c:v>
                </c:pt>
                <c:pt idx="1251">
                  <c:v>3.7337288135593218</c:v>
                </c:pt>
                <c:pt idx="1252">
                  <c:v>3.455593220338983</c:v>
                </c:pt>
                <c:pt idx="1253">
                  <c:v>583.8535593220339</c:v>
                </c:pt>
                <c:pt idx="1254">
                  <c:v>3.7201694915254238</c:v>
                </c:pt>
                <c:pt idx="1255">
                  <c:v>0</c:v>
                </c:pt>
                <c:pt idx="1256">
                  <c:v>0.8915254237288136</c:v>
                </c:pt>
                <c:pt idx="1257">
                  <c:v>4.3505084745762712</c:v>
                </c:pt>
                <c:pt idx="1258">
                  <c:v>36.433898305084746</c:v>
                </c:pt>
                <c:pt idx="1259">
                  <c:v>3.1905084745762715</c:v>
                </c:pt>
                <c:pt idx="1260">
                  <c:v>0.27644067796610167</c:v>
                </c:pt>
                <c:pt idx="1261">
                  <c:v>57.244067796610175</c:v>
                </c:pt>
                <c:pt idx="1262">
                  <c:v>37.102711864406778</c:v>
                </c:pt>
                <c:pt idx="1263">
                  <c:v>0.27999999999999997</c:v>
                </c:pt>
                <c:pt idx="1264">
                  <c:v>0.38474576271186439</c:v>
                </c:pt>
                <c:pt idx="1265">
                  <c:v>0.52406779661016956</c:v>
                </c:pt>
                <c:pt idx="1266">
                  <c:v>38.027457627118643</c:v>
                </c:pt>
                <c:pt idx="1267">
                  <c:v>6.2201694915254242</c:v>
                </c:pt>
                <c:pt idx="1268">
                  <c:v>1.9552542372881356</c:v>
                </c:pt>
                <c:pt idx="1269">
                  <c:v>31.075084745762712</c:v>
                </c:pt>
                <c:pt idx="1270">
                  <c:v>10.492711864406781</c:v>
                </c:pt>
                <c:pt idx="1271">
                  <c:v>20.984237288135592</c:v>
                </c:pt>
                <c:pt idx="1272">
                  <c:v>0</c:v>
                </c:pt>
                <c:pt idx="1273">
                  <c:v>1.5466101694915255</c:v>
                </c:pt>
                <c:pt idx="1274">
                  <c:v>67.207118644067805</c:v>
                </c:pt>
                <c:pt idx="1275">
                  <c:v>8.6130508474576271</c:v>
                </c:pt>
                <c:pt idx="1276">
                  <c:v>1.636271186440678</c:v>
                </c:pt>
                <c:pt idx="1277">
                  <c:v>491.29915254237289</c:v>
                </c:pt>
                <c:pt idx="1278">
                  <c:v>0</c:v>
                </c:pt>
                <c:pt idx="1279">
                  <c:v>346.99423728813559</c:v>
                </c:pt>
                <c:pt idx="1280">
                  <c:v>0.32305084745762708</c:v>
                </c:pt>
                <c:pt idx="1281">
                  <c:v>11.164406779661018</c:v>
                </c:pt>
                <c:pt idx="1282">
                  <c:v>5.7638983050847452</c:v>
                </c:pt>
                <c:pt idx="1283">
                  <c:v>5.8316949152542374</c:v>
                </c:pt>
                <c:pt idx="1284">
                  <c:v>3.373559322033898</c:v>
                </c:pt>
                <c:pt idx="1285">
                  <c:v>4.1937288135593223</c:v>
                </c:pt>
                <c:pt idx="1286">
                  <c:v>1.8091525423728816</c:v>
                </c:pt>
                <c:pt idx="1287">
                  <c:v>14.112881355932203</c:v>
                </c:pt>
                <c:pt idx="1288">
                  <c:v>9.9237288135593218</c:v>
                </c:pt>
                <c:pt idx="1289">
                  <c:v>26.594067796610169</c:v>
                </c:pt>
                <c:pt idx="1290">
                  <c:v>0</c:v>
                </c:pt>
                <c:pt idx="1291">
                  <c:v>25.489830508474579</c:v>
                </c:pt>
                <c:pt idx="1292">
                  <c:v>14.467457627118643</c:v>
                </c:pt>
                <c:pt idx="1293">
                  <c:v>21.907796610169491</c:v>
                </c:pt>
                <c:pt idx="1294">
                  <c:v>18.285423728813559</c:v>
                </c:pt>
                <c:pt idx="1295">
                  <c:v>3.6452542372881354</c:v>
                </c:pt>
                <c:pt idx="1296">
                  <c:v>13.502372881355932</c:v>
                </c:pt>
                <c:pt idx="1297">
                  <c:v>33.409661016949151</c:v>
                </c:pt>
                <c:pt idx="1298">
                  <c:v>0</c:v>
                </c:pt>
                <c:pt idx="1299">
                  <c:v>3.7815254237288136</c:v>
                </c:pt>
                <c:pt idx="1300">
                  <c:v>4.4176271186440674</c:v>
                </c:pt>
                <c:pt idx="1301">
                  <c:v>7.5657627118644069</c:v>
                </c:pt>
                <c:pt idx="1302">
                  <c:v>0</c:v>
                </c:pt>
                <c:pt idx="1303">
                  <c:v>213.28372881355932</c:v>
                </c:pt>
                <c:pt idx="1304">
                  <c:v>3.8955932203389829</c:v>
                </c:pt>
                <c:pt idx="1305">
                  <c:v>6.77864406779661</c:v>
                </c:pt>
                <c:pt idx="1306">
                  <c:v>12.81050847457627</c:v>
                </c:pt>
                <c:pt idx="1307">
                  <c:v>7.5872881355932211</c:v>
                </c:pt>
                <c:pt idx="1308">
                  <c:v>1.1583050847457628</c:v>
                </c:pt>
                <c:pt idx="1309">
                  <c:v>254.7901694915254</c:v>
                </c:pt>
                <c:pt idx="1310">
                  <c:v>25.079322033898308</c:v>
                </c:pt>
                <c:pt idx="1311">
                  <c:v>28.973898305084745</c:v>
                </c:pt>
                <c:pt idx="1312">
                  <c:v>26.020169491525426</c:v>
                </c:pt>
                <c:pt idx="1313">
                  <c:v>2.2781355932203389</c:v>
                </c:pt>
                <c:pt idx="1314">
                  <c:v>4.6074576271186434</c:v>
                </c:pt>
                <c:pt idx="1315">
                  <c:v>0.94338983050847447</c:v>
                </c:pt>
                <c:pt idx="1316">
                  <c:v>1.5115254237288136</c:v>
                </c:pt>
                <c:pt idx="1317">
                  <c:v>7.8211864406779661</c:v>
                </c:pt>
                <c:pt idx="1318">
                  <c:v>0</c:v>
                </c:pt>
                <c:pt idx="1319">
                  <c:v>3.6440677966101696</c:v>
                </c:pt>
                <c:pt idx="1320">
                  <c:v>0</c:v>
                </c:pt>
                <c:pt idx="1321">
                  <c:v>5.3250847457627124</c:v>
                </c:pt>
                <c:pt idx="1322">
                  <c:v>10.159661016949151</c:v>
                </c:pt>
                <c:pt idx="1323">
                  <c:v>52.642542372881351</c:v>
                </c:pt>
                <c:pt idx="1324">
                  <c:v>8.18322033898305</c:v>
                </c:pt>
                <c:pt idx="1325">
                  <c:v>5.2233898305084745</c:v>
                </c:pt>
                <c:pt idx="1326">
                  <c:v>317.27237288135592</c:v>
                </c:pt>
                <c:pt idx="1327">
                  <c:v>0</c:v>
                </c:pt>
                <c:pt idx="1328">
                  <c:v>46.355254237288136</c:v>
                </c:pt>
                <c:pt idx="1329">
                  <c:v>1.9828813559322034</c:v>
                </c:pt>
                <c:pt idx="1330">
                  <c:v>6.9132203389830504</c:v>
                </c:pt>
                <c:pt idx="1331">
                  <c:v>27.42322033898305</c:v>
                </c:pt>
                <c:pt idx="1332">
                  <c:v>0</c:v>
                </c:pt>
                <c:pt idx="1333">
                  <c:v>20.060338983050848</c:v>
                </c:pt>
                <c:pt idx="1334">
                  <c:v>0</c:v>
                </c:pt>
                <c:pt idx="1335">
                  <c:v>0.54220338983050842</c:v>
                </c:pt>
                <c:pt idx="1336">
                  <c:v>9.5698305084745758</c:v>
                </c:pt>
                <c:pt idx="1337">
                  <c:v>11.449830508474575</c:v>
                </c:pt>
                <c:pt idx="1338">
                  <c:v>24.345593220338984</c:v>
                </c:pt>
                <c:pt idx="1339">
                  <c:v>2.0716949152542377</c:v>
                </c:pt>
                <c:pt idx="1340">
                  <c:v>9.661016949152541E-3</c:v>
                </c:pt>
                <c:pt idx="1341">
                  <c:v>54.679491525423728</c:v>
                </c:pt>
                <c:pt idx="1342">
                  <c:v>10.214915254237287</c:v>
                </c:pt>
                <c:pt idx="1343">
                  <c:v>97.473389830508481</c:v>
                </c:pt>
                <c:pt idx="1344">
                  <c:v>27.274745762711866</c:v>
                </c:pt>
                <c:pt idx="1345">
                  <c:v>28.698983050847453</c:v>
                </c:pt>
                <c:pt idx="1346">
                  <c:v>1.2983050847457627</c:v>
                </c:pt>
                <c:pt idx="1347">
                  <c:v>0</c:v>
                </c:pt>
                <c:pt idx="1348">
                  <c:v>4701.1694915254238</c:v>
                </c:pt>
                <c:pt idx="1349">
                  <c:v>4.1077966101694914</c:v>
                </c:pt>
                <c:pt idx="1350">
                  <c:v>3.9108474576271188</c:v>
                </c:pt>
                <c:pt idx="1351">
                  <c:v>13.632203389830508</c:v>
                </c:pt>
                <c:pt idx="1352">
                  <c:v>0</c:v>
                </c:pt>
                <c:pt idx="1353">
                  <c:v>2.2072881355932203</c:v>
                </c:pt>
                <c:pt idx="1354">
                  <c:v>0</c:v>
                </c:pt>
                <c:pt idx="1355">
                  <c:v>41.823389830508475</c:v>
                </c:pt>
                <c:pt idx="1356">
                  <c:v>1.4149152542372883</c:v>
                </c:pt>
                <c:pt idx="1357">
                  <c:v>74.504406779661025</c:v>
                </c:pt>
                <c:pt idx="1358">
                  <c:v>61.944915254237287</c:v>
                </c:pt>
                <c:pt idx="1359">
                  <c:v>7.6632203389830504</c:v>
                </c:pt>
                <c:pt idx="1360">
                  <c:v>2.172372881355932</c:v>
                </c:pt>
                <c:pt idx="1361">
                  <c:v>0</c:v>
                </c:pt>
                <c:pt idx="1362">
                  <c:v>27.726949152542375</c:v>
                </c:pt>
                <c:pt idx="1363">
                  <c:v>0</c:v>
                </c:pt>
                <c:pt idx="1364">
                  <c:v>8.7503389830508471</c:v>
                </c:pt>
                <c:pt idx="1365">
                  <c:v>0</c:v>
                </c:pt>
                <c:pt idx="1366">
                  <c:v>4.5130508474576265</c:v>
                </c:pt>
                <c:pt idx="1367">
                  <c:v>1.2681355932203389</c:v>
                </c:pt>
                <c:pt idx="1368">
                  <c:v>4.6403389830508468</c:v>
                </c:pt>
                <c:pt idx="1369">
                  <c:v>0</c:v>
                </c:pt>
                <c:pt idx="1370">
                  <c:v>4.4828813559322036</c:v>
                </c:pt>
                <c:pt idx="1371">
                  <c:v>17.6135593220339</c:v>
                </c:pt>
                <c:pt idx="1372">
                  <c:v>3.8298305084745765</c:v>
                </c:pt>
                <c:pt idx="1373">
                  <c:v>12.982372881355932</c:v>
                </c:pt>
                <c:pt idx="1374">
                  <c:v>20.928474576271185</c:v>
                </c:pt>
                <c:pt idx="1375">
                  <c:v>46.724576271186443</c:v>
                </c:pt>
                <c:pt idx="1376">
                  <c:v>69.879661016949143</c:v>
                </c:pt>
                <c:pt idx="1377">
                  <c:v>3.9437288135593223</c:v>
                </c:pt>
                <c:pt idx="1378">
                  <c:v>0</c:v>
                </c:pt>
                <c:pt idx="1379">
                  <c:v>123.95372881355932</c:v>
                </c:pt>
                <c:pt idx="1380">
                  <c:v>9.1538983050847449</c:v>
                </c:pt>
                <c:pt idx="1381">
                  <c:v>131.02813559322033</c:v>
                </c:pt>
                <c:pt idx="1382">
                  <c:v>0</c:v>
                </c:pt>
                <c:pt idx="1383">
                  <c:v>1.7194915254237289</c:v>
                </c:pt>
                <c:pt idx="1384">
                  <c:v>10.594915254237289</c:v>
                </c:pt>
                <c:pt idx="1385">
                  <c:v>5.9091525423728815</c:v>
                </c:pt>
                <c:pt idx="1386">
                  <c:v>9.4584745762711862</c:v>
                </c:pt>
                <c:pt idx="1387">
                  <c:v>1.5196610169491525</c:v>
                </c:pt>
                <c:pt idx="1388">
                  <c:v>0</c:v>
                </c:pt>
                <c:pt idx="1389">
                  <c:v>0.82305084745762713</c:v>
                </c:pt>
                <c:pt idx="1390">
                  <c:v>8.9994915254237284</c:v>
                </c:pt>
                <c:pt idx="1391">
                  <c:v>0</c:v>
                </c:pt>
                <c:pt idx="1392">
                  <c:v>4.7783050847457629</c:v>
                </c:pt>
                <c:pt idx="1393">
                  <c:v>28.077627118644067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617088"/>
        <c:axId val="220129536"/>
      </c:lineChart>
      <c:catAx>
        <c:axId val="23861708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20129536"/>
        <c:crosses val="autoZero"/>
        <c:auto val="1"/>
        <c:lblAlgn val="ctr"/>
        <c:lblOffset val="100"/>
        <c:noMultiLvlLbl val="0"/>
      </c:catAx>
      <c:valAx>
        <c:axId val="22012953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_(&quot;$&quot;* #,##0_);_(&quot;$&quot;* \(#,##0\);_(&quot;$&quot;* &quot;-&quot;_);_(@_)" sourceLinked="0"/>
        <c:majorTickMark val="out"/>
        <c:minorTickMark val="none"/>
        <c:tickLblPos val="nextTo"/>
        <c:crossAx val="238617088"/>
        <c:crosses val="autoZero"/>
        <c:crossBetween val="between"/>
        <c:majorUnit val="2000"/>
      </c:valAx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617600"/>
        <c:axId val="220131264"/>
      </c:lineChart>
      <c:catAx>
        <c:axId val="238617600"/>
        <c:scaling>
          <c:orientation val="minMax"/>
        </c:scaling>
        <c:delete val="1"/>
        <c:axPos val="b"/>
        <c:majorTickMark val="out"/>
        <c:minorTickMark val="none"/>
        <c:tickLblPos val="nextTo"/>
        <c:crossAx val="220131264"/>
        <c:crosses val="autoZero"/>
        <c:auto val="1"/>
        <c:lblAlgn val="ctr"/>
        <c:lblOffset val="100"/>
        <c:noMultiLvlLbl val="0"/>
      </c:catAx>
      <c:valAx>
        <c:axId val="22013126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2386176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46733347520749"/>
          <c:y val="4.3478260869565216E-2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738454990423494"/>
          <c:y val="0.17146753394956069"/>
          <c:w val="0.76261545009576504"/>
          <c:h val="0.69697420974552093"/>
        </c:manualLayout>
      </c:layout>
      <c:lineChart>
        <c:grouping val="standard"/>
        <c:varyColors val="0"/>
        <c:ser>
          <c:idx val="1"/>
          <c:order val="0"/>
          <c:tx>
            <c:strRef>
              <c:f>Historic!$B$1</c:f>
              <c:strCache>
                <c:ptCount val="1"/>
                <c:pt idx="0">
                  <c:v>Sample 1</c:v>
                </c:pt>
              </c:strCache>
            </c:strRef>
          </c:tx>
          <c:spPr>
            <a:ln>
              <a:solidFill>
                <a:schemeClr val="accent4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Historic!$B$2:$B$1398</c:f>
              <c:numCache>
                <c:formatCode>_("$"* #,##0.00_);_("$"* \(#,##0.00\);_("$"* "-"??_);_(@_)</c:formatCode>
                <c:ptCount val="1397"/>
                <c:pt idx="0">
                  <c:v>43.175423728813563</c:v>
                </c:pt>
                <c:pt idx="1">
                  <c:v>25.932203389830509</c:v>
                </c:pt>
                <c:pt idx="2">
                  <c:v>148.68932203389835</c:v>
                </c:pt>
                <c:pt idx="3">
                  <c:v>61.016949152542374</c:v>
                </c:pt>
                <c:pt idx="4">
                  <c:v>85.723898305084745</c:v>
                </c:pt>
                <c:pt idx="5">
                  <c:v>38.975254237288141</c:v>
                </c:pt>
                <c:pt idx="6">
                  <c:v>0.22203389830508474</c:v>
                </c:pt>
                <c:pt idx="7">
                  <c:v>56.747118644067797</c:v>
                </c:pt>
                <c:pt idx="8">
                  <c:v>0.84711864406779658</c:v>
                </c:pt>
                <c:pt idx="9">
                  <c:v>468.42932203389842</c:v>
                </c:pt>
                <c:pt idx="10">
                  <c:v>6.3771186440677967</c:v>
                </c:pt>
                <c:pt idx="11">
                  <c:v>51.765593220338992</c:v>
                </c:pt>
                <c:pt idx="12">
                  <c:v>0</c:v>
                </c:pt>
                <c:pt idx="13">
                  <c:v>21.337118644067797</c:v>
                </c:pt>
                <c:pt idx="14">
                  <c:v>31.07186440677966</c:v>
                </c:pt>
                <c:pt idx="15">
                  <c:v>51.930169491525426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48.343050847457633</c:v>
                </c:pt>
                <c:pt idx="20">
                  <c:v>19.370847457627121</c:v>
                </c:pt>
                <c:pt idx="21">
                  <c:v>90.245254237288123</c:v>
                </c:pt>
                <c:pt idx="22">
                  <c:v>66.344406779661028</c:v>
                </c:pt>
                <c:pt idx="23">
                  <c:v>12.247966101694917</c:v>
                </c:pt>
                <c:pt idx="24">
                  <c:v>0</c:v>
                </c:pt>
                <c:pt idx="25">
                  <c:v>70.970338983050837</c:v>
                </c:pt>
                <c:pt idx="26">
                  <c:v>147.7437288135593</c:v>
                </c:pt>
                <c:pt idx="27">
                  <c:v>926.93389830508488</c:v>
                </c:pt>
                <c:pt idx="28">
                  <c:v>329.15406779661015</c:v>
                </c:pt>
                <c:pt idx="29">
                  <c:v>69.308983050847459</c:v>
                </c:pt>
                <c:pt idx="30">
                  <c:v>22.317796610169484</c:v>
                </c:pt>
                <c:pt idx="31">
                  <c:v>82.01118644067796</c:v>
                </c:pt>
                <c:pt idx="32">
                  <c:v>5.5259322033898304</c:v>
                </c:pt>
                <c:pt idx="33">
                  <c:v>0</c:v>
                </c:pt>
                <c:pt idx="34">
                  <c:v>0.44745762711864406</c:v>
                </c:pt>
                <c:pt idx="35">
                  <c:v>3725.7361016949158</c:v>
                </c:pt>
                <c:pt idx="36">
                  <c:v>280.05559322033895</c:v>
                </c:pt>
                <c:pt idx="37">
                  <c:v>2.5411864406779663</c:v>
                </c:pt>
                <c:pt idx="38">
                  <c:v>515.85508474576272</c:v>
                </c:pt>
                <c:pt idx="39">
                  <c:v>81.650169491525418</c:v>
                </c:pt>
                <c:pt idx="40">
                  <c:v>0</c:v>
                </c:pt>
                <c:pt idx="41">
                  <c:v>302.57050847457629</c:v>
                </c:pt>
                <c:pt idx="42">
                  <c:v>15.103050847457627</c:v>
                </c:pt>
                <c:pt idx="43">
                  <c:v>455.04457627118649</c:v>
                </c:pt>
                <c:pt idx="44">
                  <c:v>10.895762711864407</c:v>
                </c:pt>
                <c:pt idx="45">
                  <c:v>205.22983050847461</c:v>
                </c:pt>
                <c:pt idx="46">
                  <c:v>111.56694915254236</c:v>
                </c:pt>
                <c:pt idx="47">
                  <c:v>154.58864406779659</c:v>
                </c:pt>
                <c:pt idx="48">
                  <c:v>76.198813559322033</c:v>
                </c:pt>
                <c:pt idx="49">
                  <c:v>0</c:v>
                </c:pt>
                <c:pt idx="50">
                  <c:v>23.434237288135591</c:v>
                </c:pt>
                <c:pt idx="51">
                  <c:v>37.057288135593225</c:v>
                </c:pt>
                <c:pt idx="52">
                  <c:v>17.63271186440678</c:v>
                </c:pt>
                <c:pt idx="53">
                  <c:v>245.74423728813559</c:v>
                </c:pt>
                <c:pt idx="54">
                  <c:v>336.41593220338984</c:v>
                </c:pt>
                <c:pt idx="55">
                  <c:v>1.6906779661016949</c:v>
                </c:pt>
                <c:pt idx="56">
                  <c:v>9.3813559322033893</c:v>
                </c:pt>
                <c:pt idx="57">
                  <c:v>467.21474576271186</c:v>
                </c:pt>
                <c:pt idx="58">
                  <c:v>29.065593220338982</c:v>
                </c:pt>
                <c:pt idx="59">
                  <c:v>368.31661016949153</c:v>
                </c:pt>
                <c:pt idx="60">
                  <c:v>174.27847457627118</c:v>
                </c:pt>
                <c:pt idx="61">
                  <c:v>300.18898305084747</c:v>
                </c:pt>
                <c:pt idx="62">
                  <c:v>10.195423728813559</c:v>
                </c:pt>
                <c:pt idx="63">
                  <c:v>6.457796610169491</c:v>
                </c:pt>
                <c:pt idx="64">
                  <c:v>17.71220338983051</c:v>
                </c:pt>
                <c:pt idx="65">
                  <c:v>67.101694915254242</c:v>
                </c:pt>
                <c:pt idx="66">
                  <c:v>13.54915254237288</c:v>
                </c:pt>
                <c:pt idx="67">
                  <c:v>7.29593220338983</c:v>
                </c:pt>
                <c:pt idx="68">
                  <c:v>616.3876271186441</c:v>
                </c:pt>
                <c:pt idx="69">
                  <c:v>314.50016949152541</c:v>
                </c:pt>
                <c:pt idx="70">
                  <c:v>160.08220338983051</c:v>
                </c:pt>
                <c:pt idx="71">
                  <c:v>177.02949152542377</c:v>
                </c:pt>
                <c:pt idx="72">
                  <c:v>19.759830508474575</c:v>
                </c:pt>
                <c:pt idx="73">
                  <c:v>17.385084745762711</c:v>
                </c:pt>
                <c:pt idx="74">
                  <c:v>6.5308474576271189</c:v>
                </c:pt>
                <c:pt idx="75">
                  <c:v>43.857627118644061</c:v>
                </c:pt>
                <c:pt idx="76">
                  <c:v>0.24033898305084744</c:v>
                </c:pt>
                <c:pt idx="77">
                  <c:v>454.19711864406776</c:v>
                </c:pt>
                <c:pt idx="78">
                  <c:v>36.34949152542373</c:v>
                </c:pt>
                <c:pt idx="79">
                  <c:v>66.14118644067797</c:v>
                </c:pt>
                <c:pt idx="80">
                  <c:v>141.64694915254236</c:v>
                </c:pt>
                <c:pt idx="81">
                  <c:v>0</c:v>
                </c:pt>
                <c:pt idx="82">
                  <c:v>2.6708474576271191</c:v>
                </c:pt>
                <c:pt idx="83">
                  <c:v>1.0362711864406779</c:v>
                </c:pt>
                <c:pt idx="84">
                  <c:v>582.79203389830502</c:v>
                </c:pt>
                <c:pt idx="85">
                  <c:v>227.14728813559324</c:v>
                </c:pt>
                <c:pt idx="86">
                  <c:v>2.6910169491525426</c:v>
                </c:pt>
                <c:pt idx="87">
                  <c:v>13.115932203389828</c:v>
                </c:pt>
                <c:pt idx="88">
                  <c:v>203.99932203389832</c:v>
                </c:pt>
                <c:pt idx="89">
                  <c:v>162.95033898305084</c:v>
                </c:pt>
                <c:pt idx="90">
                  <c:v>14.462203389830508</c:v>
                </c:pt>
                <c:pt idx="91">
                  <c:v>4.4525423728813553</c:v>
                </c:pt>
                <c:pt idx="92">
                  <c:v>341.21355932203386</c:v>
                </c:pt>
                <c:pt idx="93">
                  <c:v>294.7708474576271</c:v>
                </c:pt>
                <c:pt idx="94">
                  <c:v>179.89067796610169</c:v>
                </c:pt>
                <c:pt idx="95">
                  <c:v>22.50762711864407</c:v>
                </c:pt>
                <c:pt idx="96">
                  <c:v>65.019491525423732</c:v>
                </c:pt>
                <c:pt idx="97">
                  <c:v>180.38644067796608</c:v>
                </c:pt>
                <c:pt idx="98">
                  <c:v>9.7447457627118652</c:v>
                </c:pt>
                <c:pt idx="99">
                  <c:v>103.72389830508475</c:v>
                </c:pt>
                <c:pt idx="100">
                  <c:v>58.720847457627116</c:v>
                </c:pt>
                <c:pt idx="101">
                  <c:v>25.456101694915251</c:v>
                </c:pt>
                <c:pt idx="102">
                  <c:v>3.9657627118644068</c:v>
                </c:pt>
                <c:pt idx="103">
                  <c:v>11.751186440677968</c:v>
                </c:pt>
                <c:pt idx="104">
                  <c:v>64.023389830508478</c:v>
                </c:pt>
                <c:pt idx="105">
                  <c:v>35.879322033898305</c:v>
                </c:pt>
                <c:pt idx="106">
                  <c:v>0.30593220338983051</c:v>
                </c:pt>
                <c:pt idx="107">
                  <c:v>33.268983050847453</c:v>
                </c:pt>
                <c:pt idx="108">
                  <c:v>49.691355932203386</c:v>
                </c:pt>
                <c:pt idx="109">
                  <c:v>15.501016949152541</c:v>
                </c:pt>
                <c:pt idx="110">
                  <c:v>0.8728813559322034</c:v>
                </c:pt>
                <c:pt idx="111">
                  <c:v>53.888474576271186</c:v>
                </c:pt>
                <c:pt idx="112">
                  <c:v>11.164915254237288</c:v>
                </c:pt>
                <c:pt idx="113">
                  <c:v>536.82220338983052</c:v>
                </c:pt>
                <c:pt idx="114">
                  <c:v>43.431355932203388</c:v>
                </c:pt>
                <c:pt idx="115">
                  <c:v>48.851016949152545</c:v>
                </c:pt>
                <c:pt idx="116">
                  <c:v>0.70372881355932204</c:v>
                </c:pt>
                <c:pt idx="117">
                  <c:v>58.35694915254237</c:v>
                </c:pt>
                <c:pt idx="118">
                  <c:v>18.272881355932203</c:v>
                </c:pt>
                <c:pt idx="119">
                  <c:v>151.13762711864405</c:v>
                </c:pt>
                <c:pt idx="120">
                  <c:v>117.65627118644068</c:v>
                </c:pt>
                <c:pt idx="121">
                  <c:v>312.02457627118639</c:v>
                </c:pt>
                <c:pt idx="122">
                  <c:v>30.598983050847462</c:v>
                </c:pt>
                <c:pt idx="123">
                  <c:v>1205.1294915254236</c:v>
                </c:pt>
                <c:pt idx="124">
                  <c:v>9.2059322033898301</c:v>
                </c:pt>
                <c:pt idx="125">
                  <c:v>87.316779661016952</c:v>
                </c:pt>
                <c:pt idx="126">
                  <c:v>17.387796610169492</c:v>
                </c:pt>
                <c:pt idx="127">
                  <c:v>501.08135593220345</c:v>
                </c:pt>
                <c:pt idx="128">
                  <c:v>42.853050847457624</c:v>
                </c:pt>
                <c:pt idx="129">
                  <c:v>34.918305084745761</c:v>
                </c:pt>
                <c:pt idx="130">
                  <c:v>383.35830508474578</c:v>
                </c:pt>
                <c:pt idx="131">
                  <c:v>37.142372881355932</c:v>
                </c:pt>
                <c:pt idx="132">
                  <c:v>2.5052542372881357</c:v>
                </c:pt>
                <c:pt idx="133">
                  <c:v>6.2679661016949151</c:v>
                </c:pt>
                <c:pt idx="134">
                  <c:v>0</c:v>
                </c:pt>
                <c:pt idx="135">
                  <c:v>8.9928813559322034</c:v>
                </c:pt>
                <c:pt idx="136">
                  <c:v>5.3003389830508478</c:v>
                </c:pt>
                <c:pt idx="137">
                  <c:v>256.58118644067793</c:v>
                </c:pt>
                <c:pt idx="138">
                  <c:v>1310.0789830508475</c:v>
                </c:pt>
                <c:pt idx="139">
                  <c:v>25.052542372881355</c:v>
                </c:pt>
                <c:pt idx="140">
                  <c:v>39.920677966101699</c:v>
                </c:pt>
                <c:pt idx="141">
                  <c:v>114.04915254237289</c:v>
                </c:pt>
                <c:pt idx="142">
                  <c:v>32.374915254237287</c:v>
                </c:pt>
                <c:pt idx="143">
                  <c:v>2.0011864406779658</c:v>
                </c:pt>
                <c:pt idx="144">
                  <c:v>18.754067796610169</c:v>
                </c:pt>
                <c:pt idx="145">
                  <c:v>30.034237288135593</c:v>
                </c:pt>
                <c:pt idx="146">
                  <c:v>3.6355932203389831</c:v>
                </c:pt>
                <c:pt idx="147">
                  <c:v>0.46474576271186446</c:v>
                </c:pt>
                <c:pt idx="148">
                  <c:v>0</c:v>
                </c:pt>
                <c:pt idx="149">
                  <c:v>11.219661016949154</c:v>
                </c:pt>
                <c:pt idx="150">
                  <c:v>0</c:v>
                </c:pt>
                <c:pt idx="151">
                  <c:v>0</c:v>
                </c:pt>
                <c:pt idx="152">
                  <c:v>0.37745762711864406</c:v>
                </c:pt>
                <c:pt idx="153">
                  <c:v>5.0077966101694908</c:v>
                </c:pt>
                <c:pt idx="154">
                  <c:v>0</c:v>
                </c:pt>
                <c:pt idx="155">
                  <c:v>0</c:v>
                </c:pt>
                <c:pt idx="156">
                  <c:v>13.491016949152543</c:v>
                </c:pt>
                <c:pt idx="157">
                  <c:v>0</c:v>
                </c:pt>
                <c:pt idx="158">
                  <c:v>0</c:v>
                </c:pt>
                <c:pt idx="159">
                  <c:v>627.45508474576263</c:v>
                </c:pt>
                <c:pt idx="160">
                  <c:v>0</c:v>
                </c:pt>
                <c:pt idx="161">
                  <c:v>14.445084745762712</c:v>
                </c:pt>
                <c:pt idx="162">
                  <c:v>39.152542372881356</c:v>
                </c:pt>
                <c:pt idx="163">
                  <c:v>92.459152542372877</c:v>
                </c:pt>
                <c:pt idx="164">
                  <c:v>10.72813559322034</c:v>
                </c:pt>
                <c:pt idx="165">
                  <c:v>284.52067796610169</c:v>
                </c:pt>
                <c:pt idx="166">
                  <c:v>353.00694915254235</c:v>
                </c:pt>
                <c:pt idx="167">
                  <c:v>29.538135593220339</c:v>
                </c:pt>
                <c:pt idx="168">
                  <c:v>44.849830508474582</c:v>
                </c:pt>
                <c:pt idx="169">
                  <c:v>416.94457627118635</c:v>
                </c:pt>
                <c:pt idx="170">
                  <c:v>17.726440677966099</c:v>
                </c:pt>
                <c:pt idx="171">
                  <c:v>0.32745762711864407</c:v>
                </c:pt>
                <c:pt idx="172">
                  <c:v>0.56406779661016948</c:v>
                </c:pt>
                <c:pt idx="173">
                  <c:v>9.4340677966101705</c:v>
                </c:pt>
                <c:pt idx="174">
                  <c:v>16.401016949152542</c:v>
                </c:pt>
                <c:pt idx="175">
                  <c:v>11.09813559322034</c:v>
                </c:pt>
                <c:pt idx="176">
                  <c:v>3.0040677966101694</c:v>
                </c:pt>
                <c:pt idx="177">
                  <c:v>76.46949152542372</c:v>
                </c:pt>
                <c:pt idx="178">
                  <c:v>0</c:v>
                </c:pt>
                <c:pt idx="179">
                  <c:v>242.24508474576271</c:v>
                </c:pt>
                <c:pt idx="180">
                  <c:v>50.239322033898311</c:v>
                </c:pt>
                <c:pt idx="181">
                  <c:v>86.928644067796611</c:v>
                </c:pt>
                <c:pt idx="182">
                  <c:v>2.3935593220338984</c:v>
                </c:pt>
                <c:pt idx="183">
                  <c:v>0</c:v>
                </c:pt>
                <c:pt idx="184">
                  <c:v>0</c:v>
                </c:pt>
                <c:pt idx="185">
                  <c:v>4.2964406779661015</c:v>
                </c:pt>
                <c:pt idx="186">
                  <c:v>518.32677966101699</c:v>
                </c:pt>
                <c:pt idx="187">
                  <c:v>97.282711864406778</c:v>
                </c:pt>
                <c:pt idx="188">
                  <c:v>0</c:v>
                </c:pt>
                <c:pt idx="189">
                  <c:v>0.7635593220338982</c:v>
                </c:pt>
                <c:pt idx="190">
                  <c:v>9.920338983050847</c:v>
                </c:pt>
                <c:pt idx="191">
                  <c:v>136.93949152542373</c:v>
                </c:pt>
                <c:pt idx="192">
                  <c:v>0</c:v>
                </c:pt>
                <c:pt idx="193">
                  <c:v>141.13694915254237</c:v>
                </c:pt>
                <c:pt idx="194">
                  <c:v>12.373728813559321</c:v>
                </c:pt>
                <c:pt idx="195">
                  <c:v>2.1135593220338982</c:v>
                </c:pt>
                <c:pt idx="196">
                  <c:v>1.4708474576271187</c:v>
                </c:pt>
                <c:pt idx="197">
                  <c:v>24.078135593220342</c:v>
                </c:pt>
                <c:pt idx="198">
                  <c:v>11.206779661016951</c:v>
                </c:pt>
                <c:pt idx="199">
                  <c:v>19.111525423728811</c:v>
                </c:pt>
                <c:pt idx="200">
                  <c:v>7.7828813559322034</c:v>
                </c:pt>
                <c:pt idx="201">
                  <c:v>201.24983050847456</c:v>
                </c:pt>
                <c:pt idx="202">
                  <c:v>39.484237288135596</c:v>
                </c:pt>
                <c:pt idx="203">
                  <c:v>0</c:v>
                </c:pt>
                <c:pt idx="204">
                  <c:v>24.938474576271183</c:v>
                </c:pt>
                <c:pt idx="205">
                  <c:v>71.895762711864407</c:v>
                </c:pt>
                <c:pt idx="206">
                  <c:v>63.176949152542363</c:v>
                </c:pt>
                <c:pt idx="207">
                  <c:v>22.222881355932206</c:v>
                </c:pt>
                <c:pt idx="208">
                  <c:v>107.04830508474576</c:v>
                </c:pt>
                <c:pt idx="209">
                  <c:v>0.78847457627118644</c:v>
                </c:pt>
                <c:pt idx="210">
                  <c:v>1.0028813559322034</c:v>
                </c:pt>
                <c:pt idx="211">
                  <c:v>23.444237288135593</c:v>
                </c:pt>
                <c:pt idx="212">
                  <c:v>7.7044067796610172</c:v>
                </c:pt>
                <c:pt idx="213">
                  <c:v>5.9844067796610165</c:v>
                </c:pt>
                <c:pt idx="214">
                  <c:v>635.39830508474574</c:v>
                </c:pt>
                <c:pt idx="215">
                  <c:v>29.60593220338983</c:v>
                </c:pt>
                <c:pt idx="216">
                  <c:v>0</c:v>
                </c:pt>
                <c:pt idx="217">
                  <c:v>76.954915254237292</c:v>
                </c:pt>
                <c:pt idx="218">
                  <c:v>0.2564406779661017</c:v>
                </c:pt>
                <c:pt idx="219">
                  <c:v>9.1413559322033908</c:v>
                </c:pt>
                <c:pt idx="220">
                  <c:v>63.567288135593216</c:v>
                </c:pt>
                <c:pt idx="221">
                  <c:v>47.246949152542378</c:v>
                </c:pt>
                <c:pt idx="222">
                  <c:v>7.7059322033898301</c:v>
                </c:pt>
                <c:pt idx="223">
                  <c:v>38.075254237288135</c:v>
                </c:pt>
                <c:pt idx="224">
                  <c:v>1.4801694915254238</c:v>
                </c:pt>
                <c:pt idx="225">
                  <c:v>25.779152542372881</c:v>
                </c:pt>
                <c:pt idx="226">
                  <c:v>44.068983050847457</c:v>
                </c:pt>
                <c:pt idx="227">
                  <c:v>25.152881355932202</c:v>
                </c:pt>
                <c:pt idx="228">
                  <c:v>4.8515254237288135</c:v>
                </c:pt>
                <c:pt idx="229">
                  <c:v>27.663559322033898</c:v>
                </c:pt>
                <c:pt idx="230">
                  <c:v>504.92169491525425</c:v>
                </c:pt>
                <c:pt idx="231">
                  <c:v>0</c:v>
                </c:pt>
                <c:pt idx="232">
                  <c:v>34.355254237288136</c:v>
                </c:pt>
                <c:pt idx="233">
                  <c:v>16.491016949152542</c:v>
                </c:pt>
                <c:pt idx="234">
                  <c:v>0</c:v>
                </c:pt>
                <c:pt idx="235">
                  <c:v>29.973728813559323</c:v>
                </c:pt>
                <c:pt idx="236">
                  <c:v>271.22033898305085</c:v>
                </c:pt>
                <c:pt idx="237">
                  <c:v>42.347796610169489</c:v>
                </c:pt>
                <c:pt idx="238">
                  <c:v>3.1088135593220336</c:v>
                </c:pt>
                <c:pt idx="239">
                  <c:v>46.601694915254235</c:v>
                </c:pt>
                <c:pt idx="240">
                  <c:v>3.8628813559322035</c:v>
                </c:pt>
                <c:pt idx="241">
                  <c:v>117.35169491525424</c:v>
                </c:pt>
                <c:pt idx="242">
                  <c:v>0.56847457627118647</c:v>
                </c:pt>
                <c:pt idx="243">
                  <c:v>228.85644067796608</c:v>
                </c:pt>
                <c:pt idx="244">
                  <c:v>0</c:v>
                </c:pt>
                <c:pt idx="245">
                  <c:v>27.787627118644068</c:v>
                </c:pt>
                <c:pt idx="246">
                  <c:v>36.080169491525425</c:v>
                </c:pt>
                <c:pt idx="247">
                  <c:v>36.789152542372882</c:v>
                </c:pt>
                <c:pt idx="248">
                  <c:v>15.801355932203389</c:v>
                </c:pt>
                <c:pt idx="249">
                  <c:v>18.712033898305084</c:v>
                </c:pt>
                <c:pt idx="250">
                  <c:v>520.73254237288143</c:v>
                </c:pt>
                <c:pt idx="251">
                  <c:v>6105.2245762711864</c:v>
                </c:pt>
                <c:pt idx="252">
                  <c:v>34.215593220338981</c:v>
                </c:pt>
                <c:pt idx="253">
                  <c:v>20.393050847457626</c:v>
                </c:pt>
                <c:pt idx="254">
                  <c:v>58.559491525423724</c:v>
                </c:pt>
                <c:pt idx="255">
                  <c:v>73.497118644067797</c:v>
                </c:pt>
                <c:pt idx="256">
                  <c:v>380.3410169491525</c:v>
                </c:pt>
                <c:pt idx="257">
                  <c:v>0</c:v>
                </c:pt>
                <c:pt idx="258">
                  <c:v>0</c:v>
                </c:pt>
                <c:pt idx="259">
                  <c:v>1887.2844067796607</c:v>
                </c:pt>
                <c:pt idx="260">
                  <c:v>0</c:v>
                </c:pt>
                <c:pt idx="261">
                  <c:v>758.38983050847457</c:v>
                </c:pt>
                <c:pt idx="262">
                  <c:v>123.94355932203391</c:v>
                </c:pt>
                <c:pt idx="263">
                  <c:v>0.451864406779661</c:v>
                </c:pt>
                <c:pt idx="264">
                  <c:v>8.1476271186440687</c:v>
                </c:pt>
                <c:pt idx="265">
                  <c:v>26.656101694915254</c:v>
                </c:pt>
                <c:pt idx="266">
                  <c:v>0</c:v>
                </c:pt>
                <c:pt idx="267">
                  <c:v>13.48542372881356</c:v>
                </c:pt>
                <c:pt idx="268">
                  <c:v>449.69983050847458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32.926271186440673</c:v>
                </c:pt>
                <c:pt idx="273">
                  <c:v>87.228474576271182</c:v>
                </c:pt>
                <c:pt idx="274">
                  <c:v>21.730169491525423</c:v>
                </c:pt>
                <c:pt idx="275">
                  <c:v>37.909322033898306</c:v>
                </c:pt>
                <c:pt idx="276">
                  <c:v>25.058305084745765</c:v>
                </c:pt>
                <c:pt idx="277">
                  <c:v>159.70372881355934</c:v>
                </c:pt>
                <c:pt idx="278">
                  <c:v>117.8306779661017</c:v>
                </c:pt>
                <c:pt idx="279">
                  <c:v>38.500508474576264</c:v>
                </c:pt>
                <c:pt idx="280">
                  <c:v>806.11406779661013</c:v>
                </c:pt>
                <c:pt idx="281">
                  <c:v>115.40237288135593</c:v>
                </c:pt>
                <c:pt idx="282">
                  <c:v>91.618305084745757</c:v>
                </c:pt>
                <c:pt idx="283">
                  <c:v>231.90949152542373</c:v>
                </c:pt>
                <c:pt idx="284">
                  <c:v>0</c:v>
                </c:pt>
                <c:pt idx="285">
                  <c:v>23.225593220338983</c:v>
                </c:pt>
                <c:pt idx="286">
                  <c:v>77.785593220338995</c:v>
                </c:pt>
                <c:pt idx="287">
                  <c:v>285.59610169491526</c:v>
                </c:pt>
                <c:pt idx="288">
                  <c:v>5.4086440677966108</c:v>
                </c:pt>
                <c:pt idx="289">
                  <c:v>13.707796610169492</c:v>
                </c:pt>
                <c:pt idx="290">
                  <c:v>24.396101694915252</c:v>
                </c:pt>
                <c:pt idx="291">
                  <c:v>110.83372881355933</c:v>
                </c:pt>
                <c:pt idx="292">
                  <c:v>6.1498305084745759</c:v>
                </c:pt>
                <c:pt idx="293">
                  <c:v>325.61593220338989</c:v>
                </c:pt>
                <c:pt idx="294">
                  <c:v>0</c:v>
                </c:pt>
                <c:pt idx="295">
                  <c:v>13.67813559322034</c:v>
                </c:pt>
                <c:pt idx="296">
                  <c:v>5.3352542372881349</c:v>
                </c:pt>
                <c:pt idx="297">
                  <c:v>7.2376271186440677</c:v>
                </c:pt>
                <c:pt idx="298">
                  <c:v>206.93898305084744</c:v>
                </c:pt>
                <c:pt idx="299">
                  <c:v>50.952372881355934</c:v>
                </c:pt>
                <c:pt idx="300">
                  <c:v>27.769999999999996</c:v>
                </c:pt>
                <c:pt idx="301">
                  <c:v>302.23728813559325</c:v>
                </c:pt>
                <c:pt idx="302">
                  <c:v>3.110677966101695</c:v>
                </c:pt>
                <c:pt idx="303">
                  <c:v>886.29389830508467</c:v>
                </c:pt>
                <c:pt idx="304">
                  <c:v>16.245762711864408</c:v>
                </c:pt>
                <c:pt idx="305">
                  <c:v>24.400847457627115</c:v>
                </c:pt>
                <c:pt idx="306">
                  <c:v>135.3913559322034</c:v>
                </c:pt>
                <c:pt idx="307">
                  <c:v>1.5728813559322032</c:v>
                </c:pt>
                <c:pt idx="308">
                  <c:v>0</c:v>
                </c:pt>
                <c:pt idx="309">
                  <c:v>4.8771186440677967</c:v>
                </c:pt>
                <c:pt idx="310">
                  <c:v>0</c:v>
                </c:pt>
                <c:pt idx="311">
                  <c:v>8.8586440677966092</c:v>
                </c:pt>
                <c:pt idx="312">
                  <c:v>6.6788135593220339</c:v>
                </c:pt>
                <c:pt idx="313">
                  <c:v>25.641525423728815</c:v>
                </c:pt>
                <c:pt idx="314">
                  <c:v>10.015084745762712</c:v>
                </c:pt>
                <c:pt idx="315">
                  <c:v>0</c:v>
                </c:pt>
                <c:pt idx="316">
                  <c:v>23.564237288135594</c:v>
                </c:pt>
                <c:pt idx="317">
                  <c:v>414.5467796610169</c:v>
                </c:pt>
                <c:pt idx="318">
                  <c:v>56.05779661016949</c:v>
                </c:pt>
                <c:pt idx="319">
                  <c:v>175.05305084745765</c:v>
                </c:pt>
                <c:pt idx="320">
                  <c:v>83.896610169491524</c:v>
                </c:pt>
                <c:pt idx="321">
                  <c:v>6.5540677966101697</c:v>
                </c:pt>
                <c:pt idx="322">
                  <c:v>79.533220338983057</c:v>
                </c:pt>
                <c:pt idx="323">
                  <c:v>5.3052542372881355</c:v>
                </c:pt>
                <c:pt idx="324">
                  <c:v>8.3374576271186438</c:v>
                </c:pt>
                <c:pt idx="325">
                  <c:v>45.479661016949159</c:v>
                </c:pt>
                <c:pt idx="326">
                  <c:v>107.50033898305085</c:v>
                </c:pt>
                <c:pt idx="327">
                  <c:v>0</c:v>
                </c:pt>
                <c:pt idx="328">
                  <c:v>82.462542372881359</c:v>
                </c:pt>
                <c:pt idx="329">
                  <c:v>102.30728813559323</c:v>
                </c:pt>
                <c:pt idx="330">
                  <c:v>4.5464406779661015</c:v>
                </c:pt>
                <c:pt idx="331">
                  <c:v>75.34949152542373</c:v>
                </c:pt>
                <c:pt idx="332">
                  <c:v>40.498135593220347</c:v>
                </c:pt>
                <c:pt idx="333">
                  <c:v>120.83389830508476</c:v>
                </c:pt>
                <c:pt idx="334">
                  <c:v>106.16881355932203</c:v>
                </c:pt>
                <c:pt idx="335">
                  <c:v>98.651186440677961</c:v>
                </c:pt>
                <c:pt idx="336">
                  <c:v>0</c:v>
                </c:pt>
                <c:pt idx="337">
                  <c:v>24.750677966101694</c:v>
                </c:pt>
                <c:pt idx="338">
                  <c:v>141.60830508474578</c:v>
                </c:pt>
                <c:pt idx="339">
                  <c:v>0.33830508474576271</c:v>
                </c:pt>
                <c:pt idx="340">
                  <c:v>0</c:v>
                </c:pt>
                <c:pt idx="341">
                  <c:v>0</c:v>
                </c:pt>
                <c:pt idx="342">
                  <c:v>4.2023728813559318</c:v>
                </c:pt>
                <c:pt idx="343">
                  <c:v>0</c:v>
                </c:pt>
                <c:pt idx="344">
                  <c:v>34.748474576271192</c:v>
                </c:pt>
                <c:pt idx="345">
                  <c:v>308.29694915254237</c:v>
                </c:pt>
                <c:pt idx="346">
                  <c:v>154.28779661016952</c:v>
                </c:pt>
                <c:pt idx="347">
                  <c:v>30.422203389830511</c:v>
                </c:pt>
                <c:pt idx="348">
                  <c:v>42.117796610169485</c:v>
                </c:pt>
                <c:pt idx="349">
                  <c:v>427.25779661016946</c:v>
                </c:pt>
                <c:pt idx="350">
                  <c:v>55.360508474576271</c:v>
                </c:pt>
                <c:pt idx="351">
                  <c:v>86.311355932203398</c:v>
                </c:pt>
                <c:pt idx="352">
                  <c:v>6.9189830508474577</c:v>
                </c:pt>
                <c:pt idx="353">
                  <c:v>110.71711864406781</c:v>
                </c:pt>
                <c:pt idx="354">
                  <c:v>45.385084745762718</c:v>
                </c:pt>
                <c:pt idx="355">
                  <c:v>101.70610169491525</c:v>
                </c:pt>
                <c:pt idx="356">
                  <c:v>12.345423728813559</c:v>
                </c:pt>
                <c:pt idx="357">
                  <c:v>3.6249152542372882</c:v>
                </c:pt>
                <c:pt idx="358">
                  <c:v>0</c:v>
                </c:pt>
                <c:pt idx="359">
                  <c:v>8.962881355932204</c:v>
                </c:pt>
                <c:pt idx="360">
                  <c:v>152.73254237288137</c:v>
                </c:pt>
                <c:pt idx="361">
                  <c:v>156.93237288135595</c:v>
                </c:pt>
                <c:pt idx="362">
                  <c:v>125.00050847457626</c:v>
                </c:pt>
                <c:pt idx="363">
                  <c:v>0</c:v>
                </c:pt>
                <c:pt idx="364">
                  <c:v>80.924915254237277</c:v>
                </c:pt>
                <c:pt idx="365">
                  <c:v>18.67508474576271</c:v>
                </c:pt>
                <c:pt idx="366">
                  <c:v>31.647288135593222</c:v>
                </c:pt>
                <c:pt idx="367">
                  <c:v>4.325254237288136</c:v>
                </c:pt>
                <c:pt idx="368">
                  <c:v>158.67016949152543</c:v>
                </c:pt>
                <c:pt idx="369">
                  <c:v>15.787457627118643</c:v>
                </c:pt>
                <c:pt idx="370">
                  <c:v>972.05474576271183</c:v>
                </c:pt>
                <c:pt idx="371">
                  <c:v>33.209152542372884</c:v>
                </c:pt>
                <c:pt idx="372">
                  <c:v>273.34711864406779</c:v>
                </c:pt>
                <c:pt idx="373">
                  <c:v>122.50254237288135</c:v>
                </c:pt>
                <c:pt idx="374">
                  <c:v>1.8657627118644067</c:v>
                </c:pt>
                <c:pt idx="375">
                  <c:v>0</c:v>
                </c:pt>
                <c:pt idx="376">
                  <c:v>18.484406779661015</c:v>
                </c:pt>
                <c:pt idx="377">
                  <c:v>72.035084745762703</c:v>
                </c:pt>
                <c:pt idx="378">
                  <c:v>74.528983050847458</c:v>
                </c:pt>
                <c:pt idx="379">
                  <c:v>637.13423728813552</c:v>
                </c:pt>
                <c:pt idx="380">
                  <c:v>0</c:v>
                </c:pt>
                <c:pt idx="381">
                  <c:v>7.6533898305084751</c:v>
                </c:pt>
                <c:pt idx="382">
                  <c:v>100.34983050847458</c:v>
                </c:pt>
                <c:pt idx="383">
                  <c:v>0</c:v>
                </c:pt>
                <c:pt idx="384">
                  <c:v>0</c:v>
                </c:pt>
                <c:pt idx="385">
                  <c:v>42.079830508474579</c:v>
                </c:pt>
                <c:pt idx="386">
                  <c:v>160.62559322033897</c:v>
                </c:pt>
                <c:pt idx="387">
                  <c:v>0</c:v>
                </c:pt>
                <c:pt idx="388">
                  <c:v>167.97847457627117</c:v>
                </c:pt>
                <c:pt idx="389">
                  <c:v>0</c:v>
                </c:pt>
                <c:pt idx="390">
                  <c:v>62.047796610169492</c:v>
                </c:pt>
                <c:pt idx="391">
                  <c:v>6.77864406779661</c:v>
                </c:pt>
                <c:pt idx="392">
                  <c:v>0.62728813559322028</c:v>
                </c:pt>
                <c:pt idx="393">
                  <c:v>49.023559322033897</c:v>
                </c:pt>
                <c:pt idx="394">
                  <c:v>4.5871186440677967</c:v>
                </c:pt>
                <c:pt idx="395">
                  <c:v>8.8993220338983043</c:v>
                </c:pt>
                <c:pt idx="396">
                  <c:v>128.69050847457626</c:v>
                </c:pt>
                <c:pt idx="397">
                  <c:v>131.6035593220339</c:v>
                </c:pt>
                <c:pt idx="398">
                  <c:v>1.3952542372881356</c:v>
                </c:pt>
                <c:pt idx="399">
                  <c:v>331.29559322033901</c:v>
                </c:pt>
                <c:pt idx="400">
                  <c:v>656.13745762711869</c:v>
                </c:pt>
                <c:pt idx="401">
                  <c:v>38.231694915254238</c:v>
                </c:pt>
                <c:pt idx="402">
                  <c:v>0</c:v>
                </c:pt>
                <c:pt idx="403">
                  <c:v>7.0169491525423728</c:v>
                </c:pt>
                <c:pt idx="404">
                  <c:v>6.5652542372881362</c:v>
                </c:pt>
                <c:pt idx="405">
                  <c:v>80.871694915254238</c:v>
                </c:pt>
                <c:pt idx="406">
                  <c:v>105.57152542372881</c:v>
                </c:pt>
                <c:pt idx="407">
                  <c:v>199.63779661016949</c:v>
                </c:pt>
                <c:pt idx="408">
                  <c:v>2535.0086440677969</c:v>
                </c:pt>
                <c:pt idx="409">
                  <c:v>64.234915254237293</c:v>
                </c:pt>
                <c:pt idx="410">
                  <c:v>25.074576271186441</c:v>
                </c:pt>
                <c:pt idx="411">
                  <c:v>43.274406779661021</c:v>
                </c:pt>
                <c:pt idx="412">
                  <c:v>155.50186440677967</c:v>
                </c:pt>
                <c:pt idx="413">
                  <c:v>49.562711864406779</c:v>
                </c:pt>
                <c:pt idx="414">
                  <c:v>233.48254237288137</c:v>
                </c:pt>
                <c:pt idx="415">
                  <c:v>136.70779661016948</c:v>
                </c:pt>
                <c:pt idx="416">
                  <c:v>92.362711864406791</c:v>
                </c:pt>
                <c:pt idx="417">
                  <c:v>66.54542372881356</c:v>
                </c:pt>
                <c:pt idx="418">
                  <c:v>731.57779661016946</c:v>
                </c:pt>
                <c:pt idx="419">
                  <c:v>33.360169491525426</c:v>
                </c:pt>
                <c:pt idx="420">
                  <c:v>160.2064406779661</c:v>
                </c:pt>
                <c:pt idx="421">
                  <c:v>45.315254237288137</c:v>
                </c:pt>
                <c:pt idx="422">
                  <c:v>155.13084745762711</c:v>
                </c:pt>
                <c:pt idx="423">
                  <c:v>60.374406779661022</c:v>
                </c:pt>
                <c:pt idx="424">
                  <c:v>425.23491525423731</c:v>
                </c:pt>
                <c:pt idx="425">
                  <c:v>1.31</c:v>
                </c:pt>
                <c:pt idx="426">
                  <c:v>102.45491525423729</c:v>
                </c:pt>
                <c:pt idx="427">
                  <c:v>0</c:v>
                </c:pt>
                <c:pt idx="428">
                  <c:v>8.0581355932203387</c:v>
                </c:pt>
                <c:pt idx="429">
                  <c:v>31.74627118644068</c:v>
                </c:pt>
                <c:pt idx="430">
                  <c:v>9.2715254237288125</c:v>
                </c:pt>
                <c:pt idx="431">
                  <c:v>40.533728813559321</c:v>
                </c:pt>
                <c:pt idx="432">
                  <c:v>0</c:v>
                </c:pt>
                <c:pt idx="433">
                  <c:v>3.8920338983050846</c:v>
                </c:pt>
                <c:pt idx="434">
                  <c:v>182.99220338983054</c:v>
                </c:pt>
                <c:pt idx="435">
                  <c:v>0</c:v>
                </c:pt>
                <c:pt idx="436">
                  <c:v>41.952203389830508</c:v>
                </c:pt>
                <c:pt idx="437">
                  <c:v>183.95559322033901</c:v>
                </c:pt>
                <c:pt idx="438">
                  <c:v>432.43254237288141</c:v>
                </c:pt>
                <c:pt idx="439">
                  <c:v>221.79152542372879</c:v>
                </c:pt>
                <c:pt idx="440">
                  <c:v>304.21694915254238</c:v>
                </c:pt>
                <c:pt idx="441">
                  <c:v>201.27949152542374</c:v>
                </c:pt>
                <c:pt idx="442">
                  <c:v>99.017796610169498</c:v>
                </c:pt>
                <c:pt idx="443">
                  <c:v>0</c:v>
                </c:pt>
                <c:pt idx="444">
                  <c:v>39.49440677966102</c:v>
                </c:pt>
                <c:pt idx="445">
                  <c:v>190.29813559322034</c:v>
                </c:pt>
                <c:pt idx="446">
                  <c:v>45.293389830508481</c:v>
                </c:pt>
                <c:pt idx="447">
                  <c:v>0</c:v>
                </c:pt>
                <c:pt idx="448">
                  <c:v>1.1598305084745764</c:v>
                </c:pt>
                <c:pt idx="449">
                  <c:v>1076.1632203389831</c:v>
                </c:pt>
                <c:pt idx="450">
                  <c:v>213.44864406779661</c:v>
                </c:pt>
                <c:pt idx="451">
                  <c:v>5.5694915254237296</c:v>
                </c:pt>
                <c:pt idx="452">
                  <c:v>0</c:v>
                </c:pt>
                <c:pt idx="453">
                  <c:v>276.96745762711862</c:v>
                </c:pt>
                <c:pt idx="454">
                  <c:v>22.467288135593222</c:v>
                </c:pt>
                <c:pt idx="455">
                  <c:v>82.395932203389819</c:v>
                </c:pt>
                <c:pt idx="456">
                  <c:v>143.28830508474576</c:v>
                </c:pt>
                <c:pt idx="457">
                  <c:v>561.4228813559323</c:v>
                </c:pt>
                <c:pt idx="458">
                  <c:v>0</c:v>
                </c:pt>
                <c:pt idx="459">
                  <c:v>54.248644067796612</c:v>
                </c:pt>
                <c:pt idx="460">
                  <c:v>5.716610169491525</c:v>
                </c:pt>
                <c:pt idx="461">
                  <c:v>30.602711864406778</c:v>
                </c:pt>
                <c:pt idx="462">
                  <c:v>0.53271186440677964</c:v>
                </c:pt>
                <c:pt idx="463">
                  <c:v>4.8425423728813559</c:v>
                </c:pt>
                <c:pt idx="464">
                  <c:v>39.837288135593219</c:v>
                </c:pt>
                <c:pt idx="465">
                  <c:v>66.533389830508483</c:v>
                </c:pt>
                <c:pt idx="466">
                  <c:v>624.89559322033904</c:v>
                </c:pt>
                <c:pt idx="467">
                  <c:v>100.9677966101695</c:v>
                </c:pt>
                <c:pt idx="468">
                  <c:v>45.793898305084745</c:v>
                </c:pt>
                <c:pt idx="469">
                  <c:v>17.931525423728814</c:v>
                </c:pt>
                <c:pt idx="470">
                  <c:v>0.91644067796610174</c:v>
                </c:pt>
                <c:pt idx="471">
                  <c:v>192.40389830508474</c:v>
                </c:pt>
                <c:pt idx="472">
                  <c:v>97.238135593220349</c:v>
                </c:pt>
                <c:pt idx="473">
                  <c:v>513.99016949152542</c:v>
                </c:pt>
                <c:pt idx="474">
                  <c:v>6599.2244067796619</c:v>
                </c:pt>
                <c:pt idx="475">
                  <c:v>18.378813559322037</c:v>
                </c:pt>
                <c:pt idx="476">
                  <c:v>11.45728813559322</c:v>
                </c:pt>
                <c:pt idx="477">
                  <c:v>38.226101694915258</c:v>
                </c:pt>
                <c:pt idx="478">
                  <c:v>33.069152542372883</c:v>
                </c:pt>
                <c:pt idx="479">
                  <c:v>357.41694915254243</c:v>
                </c:pt>
                <c:pt idx="480">
                  <c:v>1225.3718644067797</c:v>
                </c:pt>
                <c:pt idx="481">
                  <c:v>0</c:v>
                </c:pt>
                <c:pt idx="482">
                  <c:v>1523.1276271186441</c:v>
                </c:pt>
                <c:pt idx="483">
                  <c:v>115.99661016949153</c:v>
                </c:pt>
                <c:pt idx="484">
                  <c:v>0</c:v>
                </c:pt>
                <c:pt idx="485">
                  <c:v>336.75288135593217</c:v>
                </c:pt>
                <c:pt idx="486">
                  <c:v>26.304915254237287</c:v>
                </c:pt>
                <c:pt idx="487">
                  <c:v>799.86796610169495</c:v>
                </c:pt>
                <c:pt idx="488">
                  <c:v>886.2652542372881</c:v>
                </c:pt>
                <c:pt idx="489">
                  <c:v>0</c:v>
                </c:pt>
                <c:pt idx="490">
                  <c:v>0</c:v>
                </c:pt>
                <c:pt idx="491">
                  <c:v>2.6554237288135591</c:v>
                </c:pt>
                <c:pt idx="492">
                  <c:v>13.456271186440679</c:v>
                </c:pt>
                <c:pt idx="493">
                  <c:v>45.387796610169495</c:v>
                </c:pt>
                <c:pt idx="494">
                  <c:v>14.026949152542374</c:v>
                </c:pt>
                <c:pt idx="495">
                  <c:v>9.5818644067796601</c:v>
                </c:pt>
                <c:pt idx="496">
                  <c:v>30.523220338983052</c:v>
                </c:pt>
                <c:pt idx="497">
                  <c:v>0</c:v>
                </c:pt>
                <c:pt idx="498">
                  <c:v>0</c:v>
                </c:pt>
                <c:pt idx="499">
                  <c:v>2.9752542372881354</c:v>
                </c:pt>
                <c:pt idx="500">
                  <c:v>0.8979661016949152</c:v>
                </c:pt>
                <c:pt idx="501">
                  <c:v>17.014406779661016</c:v>
                </c:pt>
                <c:pt idx="502">
                  <c:v>0.90135593220338983</c:v>
                </c:pt>
                <c:pt idx="503">
                  <c:v>0</c:v>
                </c:pt>
                <c:pt idx="504">
                  <c:v>8.9311864406779673</c:v>
                </c:pt>
                <c:pt idx="505">
                  <c:v>0</c:v>
                </c:pt>
                <c:pt idx="506">
                  <c:v>24.280338983050846</c:v>
                </c:pt>
                <c:pt idx="507">
                  <c:v>1.5091525423728815</c:v>
                </c:pt>
                <c:pt idx="508">
                  <c:v>43.27864406779662</c:v>
                </c:pt>
                <c:pt idx="509">
                  <c:v>42.084067796610171</c:v>
                </c:pt>
                <c:pt idx="510">
                  <c:v>12.606101694915255</c:v>
                </c:pt>
                <c:pt idx="511">
                  <c:v>122.26813559322034</c:v>
                </c:pt>
                <c:pt idx="512">
                  <c:v>0</c:v>
                </c:pt>
                <c:pt idx="513">
                  <c:v>0</c:v>
                </c:pt>
                <c:pt idx="514">
                  <c:v>317.7083050847458</c:v>
                </c:pt>
                <c:pt idx="515">
                  <c:v>308.90084745762715</c:v>
                </c:pt>
                <c:pt idx="516">
                  <c:v>40.764915254237287</c:v>
                </c:pt>
                <c:pt idx="517">
                  <c:v>3.4479661016949152</c:v>
                </c:pt>
                <c:pt idx="518">
                  <c:v>69.299491525423718</c:v>
                </c:pt>
                <c:pt idx="519">
                  <c:v>6.6833898305084745</c:v>
                </c:pt>
                <c:pt idx="520">
                  <c:v>8.8386440677966096</c:v>
                </c:pt>
                <c:pt idx="521">
                  <c:v>68.978135593220344</c:v>
                </c:pt>
                <c:pt idx="522">
                  <c:v>8.1186440677966099E-2</c:v>
                </c:pt>
                <c:pt idx="523">
                  <c:v>21.193389830508476</c:v>
                </c:pt>
                <c:pt idx="524">
                  <c:v>6.0974576271186445</c:v>
                </c:pt>
                <c:pt idx="525">
                  <c:v>0</c:v>
                </c:pt>
                <c:pt idx="526">
                  <c:v>499.64661016949151</c:v>
                </c:pt>
                <c:pt idx="527">
                  <c:v>175.16491525423729</c:v>
                </c:pt>
                <c:pt idx="528">
                  <c:v>70.931864406779653</c:v>
                </c:pt>
                <c:pt idx="529">
                  <c:v>0</c:v>
                </c:pt>
                <c:pt idx="530">
                  <c:v>977.32203389830511</c:v>
                </c:pt>
                <c:pt idx="531">
                  <c:v>317.67169491525425</c:v>
                </c:pt>
                <c:pt idx="532">
                  <c:v>9.823389830508475</c:v>
                </c:pt>
                <c:pt idx="533">
                  <c:v>55.528135593220334</c:v>
                </c:pt>
                <c:pt idx="534">
                  <c:v>69.621525423728812</c:v>
                </c:pt>
                <c:pt idx="535">
                  <c:v>0</c:v>
                </c:pt>
                <c:pt idx="536">
                  <c:v>0</c:v>
                </c:pt>
                <c:pt idx="537">
                  <c:v>130.31322033898303</c:v>
                </c:pt>
                <c:pt idx="538">
                  <c:v>0.16101694915254236</c:v>
                </c:pt>
                <c:pt idx="539">
                  <c:v>0</c:v>
                </c:pt>
                <c:pt idx="540">
                  <c:v>222.78355932203388</c:v>
                </c:pt>
                <c:pt idx="541">
                  <c:v>1.5932203389830508</c:v>
                </c:pt>
                <c:pt idx="542">
                  <c:v>471.96186440677968</c:v>
                </c:pt>
                <c:pt idx="543">
                  <c:v>37.420508474576273</c:v>
                </c:pt>
                <c:pt idx="544">
                  <c:v>23.996779661016948</c:v>
                </c:pt>
                <c:pt idx="545">
                  <c:v>0</c:v>
                </c:pt>
                <c:pt idx="546">
                  <c:v>0</c:v>
                </c:pt>
                <c:pt idx="547">
                  <c:v>625.98186440677966</c:v>
                </c:pt>
                <c:pt idx="548">
                  <c:v>45.6</c:v>
                </c:pt>
                <c:pt idx="549">
                  <c:v>18.459322033898303</c:v>
                </c:pt>
                <c:pt idx="550">
                  <c:v>0</c:v>
                </c:pt>
                <c:pt idx="551">
                  <c:v>5.9766101694915257</c:v>
                </c:pt>
                <c:pt idx="552">
                  <c:v>0</c:v>
                </c:pt>
                <c:pt idx="553">
                  <c:v>106.18322033898305</c:v>
                </c:pt>
                <c:pt idx="554">
                  <c:v>1.4559322033898305</c:v>
                </c:pt>
                <c:pt idx="555">
                  <c:v>0</c:v>
                </c:pt>
                <c:pt idx="556">
                  <c:v>8.1538983050847449</c:v>
                </c:pt>
                <c:pt idx="557">
                  <c:v>306.66796610169496</c:v>
                </c:pt>
                <c:pt idx="558">
                  <c:v>425.50406779661017</c:v>
                </c:pt>
                <c:pt idx="559">
                  <c:v>918.83355932203381</c:v>
                </c:pt>
                <c:pt idx="560">
                  <c:v>0</c:v>
                </c:pt>
                <c:pt idx="561">
                  <c:v>4.3140677966101695</c:v>
                </c:pt>
                <c:pt idx="562">
                  <c:v>0</c:v>
                </c:pt>
                <c:pt idx="563">
                  <c:v>600.32033898305087</c:v>
                </c:pt>
                <c:pt idx="564">
                  <c:v>84.832881355932216</c:v>
                </c:pt>
                <c:pt idx="565">
                  <c:v>0</c:v>
                </c:pt>
                <c:pt idx="566">
                  <c:v>91.092203389830516</c:v>
                </c:pt>
                <c:pt idx="567">
                  <c:v>0</c:v>
                </c:pt>
                <c:pt idx="568">
                  <c:v>530.17898305084748</c:v>
                </c:pt>
                <c:pt idx="569">
                  <c:v>2.7116949152542373</c:v>
                </c:pt>
                <c:pt idx="570">
                  <c:v>0</c:v>
                </c:pt>
                <c:pt idx="571">
                  <c:v>9.7335593220338978</c:v>
                </c:pt>
                <c:pt idx="572">
                  <c:v>1.0410169491525425</c:v>
                </c:pt>
                <c:pt idx="573">
                  <c:v>27.822881355932207</c:v>
                </c:pt>
                <c:pt idx="574">
                  <c:v>2.785762711864407</c:v>
                </c:pt>
                <c:pt idx="575">
                  <c:v>45.048983050847454</c:v>
                </c:pt>
                <c:pt idx="576">
                  <c:v>145.44847457627117</c:v>
                </c:pt>
                <c:pt idx="577">
                  <c:v>0</c:v>
                </c:pt>
                <c:pt idx="578">
                  <c:v>11.327457627118646</c:v>
                </c:pt>
                <c:pt idx="579">
                  <c:v>103.25457627118645</c:v>
                </c:pt>
                <c:pt idx="580">
                  <c:v>269.09542372881356</c:v>
                </c:pt>
                <c:pt idx="581">
                  <c:v>71.312542372881353</c:v>
                </c:pt>
                <c:pt idx="582">
                  <c:v>98.861016949152543</c:v>
                </c:pt>
                <c:pt idx="583">
                  <c:v>1.3113559322033899</c:v>
                </c:pt>
                <c:pt idx="584">
                  <c:v>30.300677966101695</c:v>
                </c:pt>
                <c:pt idx="585">
                  <c:v>62.729322033898299</c:v>
                </c:pt>
                <c:pt idx="586">
                  <c:v>0</c:v>
                </c:pt>
                <c:pt idx="587">
                  <c:v>39.67508474576271</c:v>
                </c:pt>
                <c:pt idx="588">
                  <c:v>1.7977966101694913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31.59084745762712</c:v>
                </c:pt>
                <c:pt idx="593">
                  <c:v>0</c:v>
                </c:pt>
                <c:pt idx="594">
                  <c:v>15.395593220338984</c:v>
                </c:pt>
                <c:pt idx="595">
                  <c:v>279.85644067796608</c:v>
                </c:pt>
                <c:pt idx="596">
                  <c:v>42.193220338983046</c:v>
                </c:pt>
                <c:pt idx="597">
                  <c:v>33.878983050847459</c:v>
                </c:pt>
                <c:pt idx="598">
                  <c:v>109.92000000000002</c:v>
                </c:pt>
                <c:pt idx="599">
                  <c:v>0</c:v>
                </c:pt>
                <c:pt idx="600">
                  <c:v>2.2911864406779663</c:v>
                </c:pt>
                <c:pt idx="601">
                  <c:v>74.4149152542373</c:v>
                </c:pt>
                <c:pt idx="602">
                  <c:v>14.146440677966101</c:v>
                </c:pt>
                <c:pt idx="603">
                  <c:v>23.32186440677966</c:v>
                </c:pt>
                <c:pt idx="604">
                  <c:v>0</c:v>
                </c:pt>
                <c:pt idx="605">
                  <c:v>0.2830508474576271</c:v>
                </c:pt>
                <c:pt idx="606">
                  <c:v>0</c:v>
                </c:pt>
                <c:pt idx="607">
                  <c:v>14.127627118644067</c:v>
                </c:pt>
                <c:pt idx="608">
                  <c:v>91.549322033898306</c:v>
                </c:pt>
                <c:pt idx="609">
                  <c:v>28.694406779661012</c:v>
                </c:pt>
                <c:pt idx="610">
                  <c:v>2.847457627118644</c:v>
                </c:pt>
                <c:pt idx="611">
                  <c:v>4.8637288135593213</c:v>
                </c:pt>
                <c:pt idx="612">
                  <c:v>24.069152542372883</c:v>
                </c:pt>
                <c:pt idx="613">
                  <c:v>134.54830508474578</c:v>
                </c:pt>
                <c:pt idx="614">
                  <c:v>61.387288135593217</c:v>
                </c:pt>
                <c:pt idx="615">
                  <c:v>0</c:v>
                </c:pt>
                <c:pt idx="616">
                  <c:v>135.15305084745762</c:v>
                </c:pt>
                <c:pt idx="617">
                  <c:v>9.99</c:v>
                </c:pt>
                <c:pt idx="618">
                  <c:v>94.693559322033906</c:v>
                </c:pt>
                <c:pt idx="619">
                  <c:v>142.14813559322033</c:v>
                </c:pt>
                <c:pt idx="620">
                  <c:v>11.88271186440678</c:v>
                </c:pt>
                <c:pt idx="621">
                  <c:v>0.50813559322033897</c:v>
                </c:pt>
                <c:pt idx="622">
                  <c:v>559.12694915254235</c:v>
                </c:pt>
                <c:pt idx="623">
                  <c:v>0.52576271186440682</c:v>
                </c:pt>
                <c:pt idx="624">
                  <c:v>42.934067796610172</c:v>
                </c:pt>
                <c:pt idx="625">
                  <c:v>8.106440677966102</c:v>
                </c:pt>
                <c:pt idx="626">
                  <c:v>357.92559322033901</c:v>
                </c:pt>
                <c:pt idx="627">
                  <c:v>26.709661016949152</c:v>
                </c:pt>
                <c:pt idx="628">
                  <c:v>753.62881355932211</c:v>
                </c:pt>
                <c:pt idx="629">
                  <c:v>28.18559322033898</c:v>
                </c:pt>
                <c:pt idx="630">
                  <c:v>0</c:v>
                </c:pt>
                <c:pt idx="631">
                  <c:v>59.488135593220342</c:v>
                </c:pt>
                <c:pt idx="632">
                  <c:v>17.610677966101694</c:v>
                </c:pt>
                <c:pt idx="633">
                  <c:v>30.360338983050848</c:v>
                </c:pt>
                <c:pt idx="634">
                  <c:v>19.324745762711864</c:v>
                </c:pt>
                <c:pt idx="635">
                  <c:v>100.72983050847456</c:v>
                </c:pt>
                <c:pt idx="636">
                  <c:v>411.6906779661017</c:v>
                </c:pt>
                <c:pt idx="637">
                  <c:v>9.3286440677966098</c:v>
                </c:pt>
                <c:pt idx="638">
                  <c:v>38.393220338983056</c:v>
                </c:pt>
                <c:pt idx="639">
                  <c:v>90.863220338983055</c:v>
                </c:pt>
                <c:pt idx="640">
                  <c:v>79.614576271186451</c:v>
                </c:pt>
                <c:pt idx="641">
                  <c:v>5.8910169491525419</c:v>
                </c:pt>
                <c:pt idx="642">
                  <c:v>56.995932203389835</c:v>
                </c:pt>
                <c:pt idx="643">
                  <c:v>176.70186440677969</c:v>
                </c:pt>
                <c:pt idx="644">
                  <c:v>6.3581355932203385</c:v>
                </c:pt>
                <c:pt idx="645">
                  <c:v>44.754406779661018</c:v>
                </c:pt>
                <c:pt idx="646">
                  <c:v>0</c:v>
                </c:pt>
                <c:pt idx="647">
                  <c:v>3.958135593220339</c:v>
                </c:pt>
                <c:pt idx="648">
                  <c:v>9.8469491525423738</c:v>
                </c:pt>
                <c:pt idx="649">
                  <c:v>0</c:v>
                </c:pt>
                <c:pt idx="650">
                  <c:v>99.102033898305081</c:v>
                </c:pt>
                <c:pt idx="651">
                  <c:v>0</c:v>
                </c:pt>
                <c:pt idx="652">
                  <c:v>134.78016949152541</c:v>
                </c:pt>
                <c:pt idx="653">
                  <c:v>3.267457627118644</c:v>
                </c:pt>
                <c:pt idx="654">
                  <c:v>986.12203389830506</c:v>
                </c:pt>
                <c:pt idx="655">
                  <c:v>22.422542372881356</c:v>
                </c:pt>
                <c:pt idx="656">
                  <c:v>71.569491525423729</c:v>
                </c:pt>
                <c:pt idx="657">
                  <c:v>0</c:v>
                </c:pt>
                <c:pt idx="658">
                  <c:v>9.1194915254237277</c:v>
                </c:pt>
                <c:pt idx="659">
                  <c:v>14.58322033898305</c:v>
                </c:pt>
                <c:pt idx="660">
                  <c:v>10.28542372881356</c:v>
                </c:pt>
                <c:pt idx="661">
                  <c:v>35.564237288135594</c:v>
                </c:pt>
                <c:pt idx="662">
                  <c:v>56.997796610169488</c:v>
                </c:pt>
                <c:pt idx="663">
                  <c:v>192.88440677966102</c:v>
                </c:pt>
                <c:pt idx="664">
                  <c:v>382.20966101694921</c:v>
                </c:pt>
                <c:pt idx="665">
                  <c:v>0</c:v>
                </c:pt>
                <c:pt idx="666">
                  <c:v>2.8103389830508476</c:v>
                </c:pt>
                <c:pt idx="667">
                  <c:v>8456.6969491525415</c:v>
                </c:pt>
                <c:pt idx="668">
                  <c:v>48.797457627118639</c:v>
                </c:pt>
                <c:pt idx="669">
                  <c:v>490.31847457627123</c:v>
                </c:pt>
                <c:pt idx="670">
                  <c:v>2.5184745762711866</c:v>
                </c:pt>
                <c:pt idx="671">
                  <c:v>59.578474576271198</c:v>
                </c:pt>
                <c:pt idx="672">
                  <c:v>158.0893220338983</c:v>
                </c:pt>
                <c:pt idx="673">
                  <c:v>0</c:v>
                </c:pt>
                <c:pt idx="674">
                  <c:v>2.506779661016949</c:v>
                </c:pt>
                <c:pt idx="675">
                  <c:v>30.853898305084748</c:v>
                </c:pt>
                <c:pt idx="676">
                  <c:v>131.3472881355932</c:v>
                </c:pt>
                <c:pt idx="677">
                  <c:v>8.7645762711864403</c:v>
                </c:pt>
                <c:pt idx="678">
                  <c:v>0</c:v>
                </c:pt>
                <c:pt idx="679">
                  <c:v>911.95169491525428</c:v>
                </c:pt>
                <c:pt idx="680">
                  <c:v>127.14440677966103</c:v>
                </c:pt>
                <c:pt idx="681">
                  <c:v>138.57169491525423</c:v>
                </c:pt>
                <c:pt idx="682">
                  <c:v>36.849152542372877</c:v>
                </c:pt>
                <c:pt idx="683">
                  <c:v>0</c:v>
                </c:pt>
                <c:pt idx="684">
                  <c:v>95.533050847457631</c:v>
                </c:pt>
                <c:pt idx="685">
                  <c:v>8.8310169491525414</c:v>
                </c:pt>
                <c:pt idx="686">
                  <c:v>16.938813559322032</c:v>
                </c:pt>
                <c:pt idx="687">
                  <c:v>0</c:v>
                </c:pt>
                <c:pt idx="688">
                  <c:v>57.775423728813557</c:v>
                </c:pt>
                <c:pt idx="689">
                  <c:v>1.1583050847457628</c:v>
                </c:pt>
                <c:pt idx="690">
                  <c:v>0.68932203389830515</c:v>
                </c:pt>
                <c:pt idx="691">
                  <c:v>7.4552542372881359</c:v>
                </c:pt>
                <c:pt idx="692">
                  <c:v>0</c:v>
                </c:pt>
                <c:pt idx="693">
                  <c:v>8.8583050847457621</c:v>
                </c:pt>
                <c:pt idx="694">
                  <c:v>0</c:v>
                </c:pt>
                <c:pt idx="695">
                  <c:v>37.15796610169491</c:v>
                </c:pt>
                <c:pt idx="696">
                  <c:v>21.256949152542376</c:v>
                </c:pt>
                <c:pt idx="697">
                  <c:v>39.961864406779661</c:v>
                </c:pt>
                <c:pt idx="698">
                  <c:v>92.318644067796598</c:v>
                </c:pt>
                <c:pt idx="699">
                  <c:v>4.8574576271186434</c:v>
                </c:pt>
                <c:pt idx="700">
                  <c:v>12.33949152542373</c:v>
                </c:pt>
                <c:pt idx="701">
                  <c:v>45.237288135593218</c:v>
                </c:pt>
                <c:pt idx="702">
                  <c:v>93.503898305084732</c:v>
                </c:pt>
                <c:pt idx="703">
                  <c:v>12.172881355932205</c:v>
                </c:pt>
                <c:pt idx="704">
                  <c:v>41.027457627118643</c:v>
                </c:pt>
                <c:pt idx="705">
                  <c:v>52.406101694915257</c:v>
                </c:pt>
                <c:pt idx="706">
                  <c:v>1302.7376271186438</c:v>
                </c:pt>
                <c:pt idx="707">
                  <c:v>0</c:v>
                </c:pt>
                <c:pt idx="708">
                  <c:v>24.184067796610172</c:v>
                </c:pt>
                <c:pt idx="709">
                  <c:v>0.45559322033898303</c:v>
                </c:pt>
                <c:pt idx="710">
                  <c:v>964.88084745762717</c:v>
                </c:pt>
                <c:pt idx="711">
                  <c:v>1183.5600000000002</c:v>
                </c:pt>
                <c:pt idx="712">
                  <c:v>140.12830508474576</c:v>
                </c:pt>
                <c:pt idx="713">
                  <c:v>74.806271186440668</c:v>
                </c:pt>
                <c:pt idx="714">
                  <c:v>0</c:v>
                </c:pt>
                <c:pt idx="715">
                  <c:v>220.51220338983052</c:v>
                </c:pt>
                <c:pt idx="716">
                  <c:v>5.1703389830508479</c:v>
                </c:pt>
                <c:pt idx="717">
                  <c:v>42.444237288135604</c:v>
                </c:pt>
                <c:pt idx="718">
                  <c:v>1.7584745762711864</c:v>
                </c:pt>
                <c:pt idx="719">
                  <c:v>4.4505084745762709</c:v>
                </c:pt>
                <c:pt idx="720">
                  <c:v>28.752033898305083</c:v>
                </c:pt>
                <c:pt idx="721">
                  <c:v>1514.1325423728815</c:v>
                </c:pt>
                <c:pt idx="722">
                  <c:v>22.532542372881355</c:v>
                </c:pt>
                <c:pt idx="723">
                  <c:v>495.0467796610169</c:v>
                </c:pt>
                <c:pt idx="724">
                  <c:v>11.483389830508473</c:v>
                </c:pt>
                <c:pt idx="725">
                  <c:v>138.74016949152542</c:v>
                </c:pt>
                <c:pt idx="726">
                  <c:v>701.35677966101696</c:v>
                </c:pt>
                <c:pt idx="727">
                  <c:v>36.834406779661016</c:v>
                </c:pt>
                <c:pt idx="728">
                  <c:v>117.66016949152542</c:v>
                </c:pt>
                <c:pt idx="729">
                  <c:v>265.1957627118644</c:v>
                </c:pt>
                <c:pt idx="730">
                  <c:v>0</c:v>
                </c:pt>
                <c:pt idx="731">
                  <c:v>89.29728813559322</c:v>
                </c:pt>
                <c:pt idx="732">
                  <c:v>100.34271186440678</c:v>
                </c:pt>
                <c:pt idx="733">
                  <c:v>0</c:v>
                </c:pt>
                <c:pt idx="734">
                  <c:v>9.8783050847457634</c:v>
                </c:pt>
                <c:pt idx="735">
                  <c:v>5.0291525423728816</c:v>
                </c:pt>
                <c:pt idx="736">
                  <c:v>0</c:v>
                </c:pt>
                <c:pt idx="737">
                  <c:v>97.94220338983051</c:v>
                </c:pt>
                <c:pt idx="738">
                  <c:v>4.3020338983050843</c:v>
                </c:pt>
                <c:pt idx="739">
                  <c:v>6.2730508474576272</c:v>
                </c:pt>
                <c:pt idx="740">
                  <c:v>0.76305084745762719</c:v>
                </c:pt>
                <c:pt idx="741">
                  <c:v>52.284067796610174</c:v>
                </c:pt>
                <c:pt idx="742">
                  <c:v>316.26406779661022</c:v>
                </c:pt>
                <c:pt idx="743">
                  <c:v>17.513898305084748</c:v>
                </c:pt>
                <c:pt idx="744">
                  <c:v>0.64949152542372879</c:v>
                </c:pt>
                <c:pt idx="745">
                  <c:v>0</c:v>
                </c:pt>
                <c:pt idx="746">
                  <c:v>70.251694915254248</c:v>
                </c:pt>
                <c:pt idx="747">
                  <c:v>185.06694915254238</c:v>
                </c:pt>
                <c:pt idx="748">
                  <c:v>9.5827118644067788</c:v>
                </c:pt>
                <c:pt idx="749">
                  <c:v>0</c:v>
                </c:pt>
                <c:pt idx="750">
                  <c:v>52.622881355932201</c:v>
                </c:pt>
                <c:pt idx="751">
                  <c:v>22.755932203389829</c:v>
                </c:pt>
                <c:pt idx="752">
                  <c:v>38.184576271186437</c:v>
                </c:pt>
                <c:pt idx="753">
                  <c:v>1.98135593220339</c:v>
                </c:pt>
                <c:pt idx="754">
                  <c:v>11.673050847457628</c:v>
                </c:pt>
                <c:pt idx="755">
                  <c:v>16.193728813559321</c:v>
                </c:pt>
                <c:pt idx="756">
                  <c:v>0</c:v>
                </c:pt>
                <c:pt idx="757">
                  <c:v>22.504915254237286</c:v>
                </c:pt>
                <c:pt idx="758">
                  <c:v>4.0671186440677971</c:v>
                </c:pt>
                <c:pt idx="759">
                  <c:v>1.7047457627118643</c:v>
                </c:pt>
                <c:pt idx="760">
                  <c:v>0</c:v>
                </c:pt>
                <c:pt idx="761">
                  <c:v>396.08372881355928</c:v>
                </c:pt>
                <c:pt idx="762">
                  <c:v>12.933728813559323</c:v>
                </c:pt>
                <c:pt idx="763">
                  <c:v>98.632542372881346</c:v>
                </c:pt>
                <c:pt idx="764">
                  <c:v>38.483220338983052</c:v>
                </c:pt>
                <c:pt idx="765">
                  <c:v>18.8135593220339</c:v>
                </c:pt>
                <c:pt idx="766">
                  <c:v>10.648135593220339</c:v>
                </c:pt>
                <c:pt idx="767">
                  <c:v>88.648474576271184</c:v>
                </c:pt>
                <c:pt idx="768">
                  <c:v>7.8203389830508483</c:v>
                </c:pt>
                <c:pt idx="769">
                  <c:v>56.925762711864408</c:v>
                </c:pt>
                <c:pt idx="770">
                  <c:v>1.3854237288135591</c:v>
                </c:pt>
                <c:pt idx="771">
                  <c:v>28.21</c:v>
                </c:pt>
                <c:pt idx="772">
                  <c:v>14.354406779661014</c:v>
                </c:pt>
                <c:pt idx="773">
                  <c:v>1.5362711864406779</c:v>
                </c:pt>
                <c:pt idx="774">
                  <c:v>1.5479661016949153</c:v>
                </c:pt>
                <c:pt idx="775">
                  <c:v>2.5686440677966105</c:v>
                </c:pt>
                <c:pt idx="776">
                  <c:v>61.49406779661016</c:v>
                </c:pt>
                <c:pt idx="777">
                  <c:v>4.5030508474576276</c:v>
                </c:pt>
                <c:pt idx="778">
                  <c:v>260.42762711864407</c:v>
                </c:pt>
                <c:pt idx="779">
                  <c:v>83.173389830508469</c:v>
                </c:pt>
                <c:pt idx="780">
                  <c:v>109.8442372881356</c:v>
                </c:pt>
                <c:pt idx="781">
                  <c:v>25.058305084745765</c:v>
                </c:pt>
                <c:pt idx="782">
                  <c:v>4.597627118644068</c:v>
                </c:pt>
                <c:pt idx="783">
                  <c:v>18.458983050847461</c:v>
                </c:pt>
                <c:pt idx="784">
                  <c:v>41.246101694915254</c:v>
                </c:pt>
                <c:pt idx="785">
                  <c:v>26.103728813559322</c:v>
                </c:pt>
                <c:pt idx="786">
                  <c:v>11.685254237288136</c:v>
                </c:pt>
                <c:pt idx="787">
                  <c:v>631.98220338983049</c:v>
                </c:pt>
                <c:pt idx="788">
                  <c:v>976.66016949152538</c:v>
                </c:pt>
                <c:pt idx="789">
                  <c:v>5.3893220338983054</c:v>
                </c:pt>
                <c:pt idx="790">
                  <c:v>5.7700000000000005</c:v>
                </c:pt>
                <c:pt idx="791">
                  <c:v>76.933220338983048</c:v>
                </c:pt>
                <c:pt idx="792">
                  <c:v>51.100338983050847</c:v>
                </c:pt>
                <c:pt idx="793">
                  <c:v>9.1854237288135607</c:v>
                </c:pt>
                <c:pt idx="794">
                  <c:v>3.3398305084745763</c:v>
                </c:pt>
                <c:pt idx="795">
                  <c:v>25.551186440677967</c:v>
                </c:pt>
                <c:pt idx="796">
                  <c:v>39.39389830508474</c:v>
                </c:pt>
                <c:pt idx="797">
                  <c:v>279.21610169491527</c:v>
                </c:pt>
                <c:pt idx="798">
                  <c:v>5.9732203389830509</c:v>
                </c:pt>
                <c:pt idx="799">
                  <c:v>26.137457627118646</c:v>
                </c:pt>
                <c:pt idx="800">
                  <c:v>5.6776271186440681</c:v>
                </c:pt>
                <c:pt idx="801">
                  <c:v>74.017288135593233</c:v>
                </c:pt>
                <c:pt idx="802">
                  <c:v>28.042203389830508</c:v>
                </c:pt>
                <c:pt idx="803">
                  <c:v>32.934745762711863</c:v>
                </c:pt>
                <c:pt idx="804">
                  <c:v>166.24016949152542</c:v>
                </c:pt>
                <c:pt idx="805">
                  <c:v>16.052711864406778</c:v>
                </c:pt>
                <c:pt idx="806">
                  <c:v>22.891186440677966</c:v>
                </c:pt>
                <c:pt idx="807">
                  <c:v>2.4552542372881359</c:v>
                </c:pt>
                <c:pt idx="808">
                  <c:v>75.525762711864417</c:v>
                </c:pt>
                <c:pt idx="809">
                  <c:v>7.6489830508474581</c:v>
                </c:pt>
                <c:pt idx="810">
                  <c:v>7.5901694915254234</c:v>
                </c:pt>
                <c:pt idx="811">
                  <c:v>23.542372881355931</c:v>
                </c:pt>
                <c:pt idx="812">
                  <c:v>8.4915254237288129E-2</c:v>
                </c:pt>
                <c:pt idx="813">
                  <c:v>74.667627118644077</c:v>
                </c:pt>
                <c:pt idx="814">
                  <c:v>37.571016949152543</c:v>
                </c:pt>
                <c:pt idx="815">
                  <c:v>13.372542372881357</c:v>
                </c:pt>
                <c:pt idx="816">
                  <c:v>38.044237288135591</c:v>
                </c:pt>
                <c:pt idx="817">
                  <c:v>39.065593220338982</c:v>
                </c:pt>
                <c:pt idx="818">
                  <c:v>26.959661016949152</c:v>
                </c:pt>
                <c:pt idx="819">
                  <c:v>5.7935593220338983</c:v>
                </c:pt>
                <c:pt idx="820">
                  <c:v>278.93220338983053</c:v>
                </c:pt>
                <c:pt idx="821">
                  <c:v>19.262542372881356</c:v>
                </c:pt>
                <c:pt idx="822">
                  <c:v>87.479661016949152</c:v>
                </c:pt>
                <c:pt idx="823">
                  <c:v>438.01728813559322</c:v>
                </c:pt>
                <c:pt idx="824">
                  <c:v>15.194576271186442</c:v>
                </c:pt>
                <c:pt idx="825">
                  <c:v>0</c:v>
                </c:pt>
                <c:pt idx="826">
                  <c:v>8.9972881355932213</c:v>
                </c:pt>
                <c:pt idx="827">
                  <c:v>33.618135593220345</c:v>
                </c:pt>
                <c:pt idx="828">
                  <c:v>779.27084745762716</c:v>
                </c:pt>
                <c:pt idx="829">
                  <c:v>0.701864406779661</c:v>
                </c:pt>
                <c:pt idx="830">
                  <c:v>5.119661016949153</c:v>
                </c:pt>
                <c:pt idx="831">
                  <c:v>3.9701694915254238</c:v>
                </c:pt>
                <c:pt idx="832">
                  <c:v>124.41152542372879</c:v>
                </c:pt>
                <c:pt idx="833">
                  <c:v>8.1864406779661021</c:v>
                </c:pt>
                <c:pt idx="834">
                  <c:v>54.307796610169497</c:v>
                </c:pt>
                <c:pt idx="835">
                  <c:v>5.1089830508474581</c:v>
                </c:pt>
                <c:pt idx="836">
                  <c:v>6.3989830508474572</c:v>
                </c:pt>
                <c:pt idx="837">
                  <c:v>0</c:v>
                </c:pt>
                <c:pt idx="838">
                  <c:v>131.72135593220338</c:v>
                </c:pt>
                <c:pt idx="839">
                  <c:v>10.200169491525422</c:v>
                </c:pt>
                <c:pt idx="840">
                  <c:v>5.5916949152542381</c:v>
                </c:pt>
                <c:pt idx="841">
                  <c:v>8.2652542372881346</c:v>
                </c:pt>
                <c:pt idx="842">
                  <c:v>307.07508474576269</c:v>
                </c:pt>
                <c:pt idx="843">
                  <c:v>78.731864406779664</c:v>
                </c:pt>
                <c:pt idx="844">
                  <c:v>172.04372881355931</c:v>
                </c:pt>
                <c:pt idx="845">
                  <c:v>8.7203389830508478</c:v>
                </c:pt>
                <c:pt idx="846">
                  <c:v>108.55847457627117</c:v>
                </c:pt>
                <c:pt idx="847">
                  <c:v>15.419661016949151</c:v>
                </c:pt>
                <c:pt idx="848">
                  <c:v>3.4140677966101696</c:v>
                </c:pt>
                <c:pt idx="849">
                  <c:v>260.28101694915256</c:v>
                </c:pt>
                <c:pt idx="850">
                  <c:v>237.68457627118644</c:v>
                </c:pt>
                <c:pt idx="851">
                  <c:v>27.982033898305087</c:v>
                </c:pt>
                <c:pt idx="852">
                  <c:v>23.197288135593222</c:v>
                </c:pt>
                <c:pt idx="853">
                  <c:v>5.17</c:v>
                </c:pt>
                <c:pt idx="854">
                  <c:v>0.30237288135593221</c:v>
                </c:pt>
                <c:pt idx="855">
                  <c:v>39.585932203389824</c:v>
                </c:pt>
                <c:pt idx="856">
                  <c:v>9.860508474576271</c:v>
                </c:pt>
                <c:pt idx="857">
                  <c:v>0.35101694915254239</c:v>
                </c:pt>
                <c:pt idx="858">
                  <c:v>0</c:v>
                </c:pt>
                <c:pt idx="859">
                  <c:v>0</c:v>
                </c:pt>
                <c:pt idx="860">
                  <c:v>1.1261016949152542</c:v>
                </c:pt>
                <c:pt idx="861">
                  <c:v>1908.0003389830508</c:v>
                </c:pt>
                <c:pt idx="862">
                  <c:v>5.803220338983051</c:v>
                </c:pt>
                <c:pt idx="863">
                  <c:v>7.3159322033898304</c:v>
                </c:pt>
                <c:pt idx="864">
                  <c:v>22.093220338983052</c:v>
                </c:pt>
                <c:pt idx="865">
                  <c:v>0</c:v>
                </c:pt>
                <c:pt idx="866">
                  <c:v>887.73457627118637</c:v>
                </c:pt>
                <c:pt idx="867">
                  <c:v>2.0455932203389828</c:v>
                </c:pt>
                <c:pt idx="868">
                  <c:v>0</c:v>
                </c:pt>
                <c:pt idx="869">
                  <c:v>44.955084745762711</c:v>
                </c:pt>
                <c:pt idx="870">
                  <c:v>0</c:v>
                </c:pt>
                <c:pt idx="871">
                  <c:v>14.349830508474575</c:v>
                </c:pt>
                <c:pt idx="872">
                  <c:v>14.959830508474576</c:v>
                </c:pt>
                <c:pt idx="873">
                  <c:v>0</c:v>
                </c:pt>
                <c:pt idx="874">
                  <c:v>36.821694915254234</c:v>
                </c:pt>
                <c:pt idx="875">
                  <c:v>0</c:v>
                </c:pt>
                <c:pt idx="876">
                  <c:v>6.6996610169491522</c:v>
                </c:pt>
                <c:pt idx="877">
                  <c:v>18.94220338983051</c:v>
                </c:pt>
                <c:pt idx="878">
                  <c:v>125.76847457627119</c:v>
                </c:pt>
                <c:pt idx="879">
                  <c:v>37.907966101694917</c:v>
                </c:pt>
                <c:pt idx="880">
                  <c:v>4.4064406779661018</c:v>
                </c:pt>
                <c:pt idx="881">
                  <c:v>14.233559322033898</c:v>
                </c:pt>
                <c:pt idx="882">
                  <c:v>54.576610169491524</c:v>
                </c:pt>
                <c:pt idx="883">
                  <c:v>7.6730508474576267</c:v>
                </c:pt>
                <c:pt idx="884">
                  <c:v>113.34525423728813</c:v>
                </c:pt>
                <c:pt idx="885">
                  <c:v>45.969491525423727</c:v>
                </c:pt>
                <c:pt idx="886">
                  <c:v>0</c:v>
                </c:pt>
                <c:pt idx="887">
                  <c:v>153.35033898305085</c:v>
                </c:pt>
                <c:pt idx="888">
                  <c:v>50.628813559322033</c:v>
                </c:pt>
                <c:pt idx="889">
                  <c:v>1.7286440677966102</c:v>
                </c:pt>
                <c:pt idx="890">
                  <c:v>9.32813559322034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18.673389830508476</c:v>
                </c:pt>
                <c:pt idx="895">
                  <c:v>17.788474576271184</c:v>
                </c:pt>
                <c:pt idx="896">
                  <c:v>3.4818644067796609</c:v>
                </c:pt>
                <c:pt idx="897">
                  <c:v>22.358305084745762</c:v>
                </c:pt>
                <c:pt idx="898">
                  <c:v>26.187118644067795</c:v>
                </c:pt>
                <c:pt idx="899">
                  <c:v>1.2474576271186439</c:v>
                </c:pt>
                <c:pt idx="900">
                  <c:v>96.004067796610173</c:v>
                </c:pt>
                <c:pt idx="901">
                  <c:v>30.049322033898306</c:v>
                </c:pt>
                <c:pt idx="902">
                  <c:v>4.8023728813559314</c:v>
                </c:pt>
                <c:pt idx="903">
                  <c:v>20.41762711864407</c:v>
                </c:pt>
                <c:pt idx="904">
                  <c:v>50.566271186440673</c:v>
                </c:pt>
                <c:pt idx="905">
                  <c:v>14.999322033898306</c:v>
                </c:pt>
                <c:pt idx="906">
                  <c:v>0</c:v>
                </c:pt>
                <c:pt idx="907">
                  <c:v>169.24728813559321</c:v>
                </c:pt>
                <c:pt idx="908">
                  <c:v>7.0847457627118637E-2</c:v>
                </c:pt>
                <c:pt idx="909">
                  <c:v>12.037457627118645</c:v>
                </c:pt>
                <c:pt idx="910">
                  <c:v>4.1384745762711868</c:v>
                </c:pt>
                <c:pt idx="911">
                  <c:v>0</c:v>
                </c:pt>
                <c:pt idx="912">
                  <c:v>81.876440677966102</c:v>
                </c:pt>
                <c:pt idx="913">
                  <c:v>6.3442372881355933</c:v>
                </c:pt>
                <c:pt idx="914">
                  <c:v>152.54237288135593</c:v>
                </c:pt>
                <c:pt idx="915">
                  <c:v>173.21694915254236</c:v>
                </c:pt>
                <c:pt idx="916">
                  <c:v>0</c:v>
                </c:pt>
                <c:pt idx="917">
                  <c:v>242</c:v>
                </c:pt>
                <c:pt idx="918">
                  <c:v>75.539152542372889</c:v>
                </c:pt>
                <c:pt idx="919">
                  <c:v>3.0105084745762718</c:v>
                </c:pt>
                <c:pt idx="920">
                  <c:v>7.7276271186440679</c:v>
                </c:pt>
                <c:pt idx="921">
                  <c:v>0</c:v>
                </c:pt>
                <c:pt idx="922">
                  <c:v>17.451186440677965</c:v>
                </c:pt>
                <c:pt idx="923">
                  <c:v>25.575423728813558</c:v>
                </c:pt>
                <c:pt idx="924">
                  <c:v>5.8688135593220334</c:v>
                </c:pt>
                <c:pt idx="925">
                  <c:v>50.105593220338982</c:v>
                </c:pt>
                <c:pt idx="926">
                  <c:v>66.71711864406781</c:v>
                </c:pt>
                <c:pt idx="927">
                  <c:v>368.69491525423729</c:v>
                </c:pt>
                <c:pt idx="928">
                  <c:v>33.545423728813553</c:v>
                </c:pt>
                <c:pt idx="929">
                  <c:v>13.576271186440678</c:v>
                </c:pt>
                <c:pt idx="930">
                  <c:v>118.24627118644068</c:v>
                </c:pt>
                <c:pt idx="931">
                  <c:v>0.64966101694915246</c:v>
                </c:pt>
                <c:pt idx="932">
                  <c:v>8.6996610169491522</c:v>
                </c:pt>
                <c:pt idx="933">
                  <c:v>336.3806779661017</c:v>
                </c:pt>
                <c:pt idx="934">
                  <c:v>40.320847457627117</c:v>
                </c:pt>
                <c:pt idx="935">
                  <c:v>11.802033898305083</c:v>
                </c:pt>
                <c:pt idx="936">
                  <c:v>326.8359322033898</c:v>
                </c:pt>
                <c:pt idx="937">
                  <c:v>7.9333898305084745</c:v>
                </c:pt>
                <c:pt idx="938">
                  <c:v>0</c:v>
                </c:pt>
                <c:pt idx="939">
                  <c:v>40.474576271186443</c:v>
                </c:pt>
                <c:pt idx="940">
                  <c:v>81.576271186440678</c:v>
                </c:pt>
                <c:pt idx="941">
                  <c:v>0</c:v>
                </c:pt>
                <c:pt idx="942">
                  <c:v>228.57</c:v>
                </c:pt>
                <c:pt idx="943">
                  <c:v>20.677966101694917</c:v>
                </c:pt>
                <c:pt idx="944">
                  <c:v>191.51169491525425</c:v>
                </c:pt>
                <c:pt idx="945">
                  <c:v>15.676271186440678</c:v>
                </c:pt>
                <c:pt idx="946">
                  <c:v>72.258983050847448</c:v>
                </c:pt>
                <c:pt idx="947">
                  <c:v>47.603728813559322</c:v>
                </c:pt>
                <c:pt idx="948">
                  <c:v>74.880338983050862</c:v>
                </c:pt>
                <c:pt idx="949">
                  <c:v>36.20084745762712</c:v>
                </c:pt>
                <c:pt idx="950">
                  <c:v>3.0896610169491523</c:v>
                </c:pt>
                <c:pt idx="951">
                  <c:v>88.325932203389826</c:v>
                </c:pt>
                <c:pt idx="952">
                  <c:v>0</c:v>
                </c:pt>
                <c:pt idx="953">
                  <c:v>62.947627118644064</c:v>
                </c:pt>
                <c:pt idx="954">
                  <c:v>14.605593220338983</c:v>
                </c:pt>
                <c:pt idx="955">
                  <c:v>11.938305084745762</c:v>
                </c:pt>
                <c:pt idx="956">
                  <c:v>13.898305084745763</c:v>
                </c:pt>
                <c:pt idx="957">
                  <c:v>380.98457627118643</c:v>
                </c:pt>
                <c:pt idx="958">
                  <c:v>7.0413559322033894</c:v>
                </c:pt>
                <c:pt idx="959">
                  <c:v>0</c:v>
                </c:pt>
                <c:pt idx="960">
                  <c:v>1328.2718644067797</c:v>
                </c:pt>
                <c:pt idx="961">
                  <c:v>15.494576271186443</c:v>
                </c:pt>
                <c:pt idx="962">
                  <c:v>3.3818644067796608</c:v>
                </c:pt>
                <c:pt idx="963">
                  <c:v>38.027457627118643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367.11949152542371</c:v>
                </c:pt>
                <c:pt idx="968">
                  <c:v>12.105084745762712</c:v>
                </c:pt>
                <c:pt idx="969">
                  <c:v>47.435423728813561</c:v>
                </c:pt>
                <c:pt idx="970">
                  <c:v>33.415254237288138</c:v>
                </c:pt>
                <c:pt idx="971">
                  <c:v>0</c:v>
                </c:pt>
                <c:pt idx="972">
                  <c:v>29.251525423728811</c:v>
                </c:pt>
                <c:pt idx="973">
                  <c:v>6.3388135593220341</c:v>
                </c:pt>
                <c:pt idx="974">
                  <c:v>43.277796610169496</c:v>
                </c:pt>
                <c:pt idx="975">
                  <c:v>56.101694915254235</c:v>
                </c:pt>
                <c:pt idx="976">
                  <c:v>9.3050847457627111</c:v>
                </c:pt>
                <c:pt idx="977">
                  <c:v>8.5228813559322045</c:v>
                </c:pt>
                <c:pt idx="978">
                  <c:v>40.88338983050847</c:v>
                </c:pt>
                <c:pt idx="979">
                  <c:v>1.3322033898305083</c:v>
                </c:pt>
                <c:pt idx="980">
                  <c:v>27.813728813559322</c:v>
                </c:pt>
                <c:pt idx="981">
                  <c:v>2.1401694915254237</c:v>
                </c:pt>
                <c:pt idx="982">
                  <c:v>73.287457627118641</c:v>
                </c:pt>
                <c:pt idx="983">
                  <c:v>6.4959322033898301</c:v>
                </c:pt>
                <c:pt idx="984">
                  <c:v>281.94847457627117</c:v>
                </c:pt>
                <c:pt idx="985">
                  <c:v>0</c:v>
                </c:pt>
                <c:pt idx="986">
                  <c:v>0</c:v>
                </c:pt>
                <c:pt idx="987">
                  <c:v>6.5338983050847457</c:v>
                </c:pt>
                <c:pt idx="988">
                  <c:v>3379.1186440677966</c:v>
                </c:pt>
                <c:pt idx="989">
                  <c:v>0</c:v>
                </c:pt>
                <c:pt idx="990">
                  <c:v>6.4406779661016946</c:v>
                </c:pt>
                <c:pt idx="991">
                  <c:v>57.39864406779661</c:v>
                </c:pt>
                <c:pt idx="992">
                  <c:v>1.5249152542372881</c:v>
                </c:pt>
                <c:pt idx="993">
                  <c:v>0</c:v>
                </c:pt>
                <c:pt idx="994">
                  <c:v>60.503389830508475</c:v>
                </c:pt>
                <c:pt idx="995">
                  <c:v>1.7583050847457626</c:v>
                </c:pt>
                <c:pt idx="996">
                  <c:v>12.597966101694915</c:v>
                </c:pt>
                <c:pt idx="997">
                  <c:v>15.121864406779663</c:v>
                </c:pt>
                <c:pt idx="998">
                  <c:v>0</c:v>
                </c:pt>
                <c:pt idx="999">
                  <c:v>0.78694915254237285</c:v>
                </c:pt>
                <c:pt idx="1000">
                  <c:v>46.424745762711865</c:v>
                </c:pt>
                <c:pt idx="1001">
                  <c:v>0</c:v>
                </c:pt>
                <c:pt idx="1002">
                  <c:v>5.3416949152542381</c:v>
                </c:pt>
                <c:pt idx="1003">
                  <c:v>9.1220338983050855</c:v>
                </c:pt>
                <c:pt idx="1004">
                  <c:v>24.213220338983049</c:v>
                </c:pt>
                <c:pt idx="1005">
                  <c:v>0</c:v>
                </c:pt>
                <c:pt idx="1006">
                  <c:v>3.570677966101695</c:v>
                </c:pt>
                <c:pt idx="1007">
                  <c:v>10.186271186440678</c:v>
                </c:pt>
                <c:pt idx="1008">
                  <c:v>27.945084745762717</c:v>
                </c:pt>
                <c:pt idx="1009">
                  <c:v>9.7920338983050854</c:v>
                </c:pt>
                <c:pt idx="1010">
                  <c:v>201.11508474576272</c:v>
                </c:pt>
                <c:pt idx="1011">
                  <c:v>14.422033898305084</c:v>
                </c:pt>
                <c:pt idx="1012">
                  <c:v>435.71135593220333</c:v>
                </c:pt>
                <c:pt idx="1013">
                  <c:v>44.449322033898312</c:v>
                </c:pt>
                <c:pt idx="1014">
                  <c:v>0</c:v>
                </c:pt>
                <c:pt idx="1015">
                  <c:v>3.8891525423728814</c:v>
                </c:pt>
                <c:pt idx="1016">
                  <c:v>61.07949152542372</c:v>
                </c:pt>
                <c:pt idx="1017">
                  <c:v>184.29830508474575</c:v>
                </c:pt>
                <c:pt idx="1018">
                  <c:v>56.192372881355929</c:v>
                </c:pt>
                <c:pt idx="1019">
                  <c:v>7.6779661016949152</c:v>
                </c:pt>
                <c:pt idx="1020">
                  <c:v>12.966101694915254</c:v>
                </c:pt>
                <c:pt idx="1021">
                  <c:v>12.00508474576271</c:v>
                </c:pt>
                <c:pt idx="1022">
                  <c:v>97.19779661016949</c:v>
                </c:pt>
                <c:pt idx="1023">
                  <c:v>14.257288135593219</c:v>
                </c:pt>
                <c:pt idx="1024">
                  <c:v>43.913728813559317</c:v>
                </c:pt>
                <c:pt idx="1025">
                  <c:v>8.8974576271186443</c:v>
                </c:pt>
                <c:pt idx="1026">
                  <c:v>162.11627118644068</c:v>
                </c:pt>
                <c:pt idx="1027">
                  <c:v>12.684237288135593</c:v>
                </c:pt>
                <c:pt idx="1028">
                  <c:v>1.0245762711864408</c:v>
                </c:pt>
                <c:pt idx="1029">
                  <c:v>3.8440677966101697</c:v>
                </c:pt>
                <c:pt idx="1030">
                  <c:v>28.417627118644067</c:v>
                </c:pt>
                <c:pt idx="1031">
                  <c:v>6.5662711864406784</c:v>
                </c:pt>
                <c:pt idx="1032">
                  <c:v>164.34186440677965</c:v>
                </c:pt>
                <c:pt idx="1033">
                  <c:v>6.0281355932203393</c:v>
                </c:pt>
                <c:pt idx="1034">
                  <c:v>0.73694915254237281</c:v>
                </c:pt>
                <c:pt idx="1035">
                  <c:v>55.677966101694913</c:v>
                </c:pt>
                <c:pt idx="1036">
                  <c:v>1.0420338983050847</c:v>
                </c:pt>
                <c:pt idx="1037">
                  <c:v>0</c:v>
                </c:pt>
                <c:pt idx="1038">
                  <c:v>0</c:v>
                </c:pt>
                <c:pt idx="1039">
                  <c:v>6864.6881355932201</c:v>
                </c:pt>
                <c:pt idx="1040">
                  <c:v>0</c:v>
                </c:pt>
                <c:pt idx="1041">
                  <c:v>242.18745762711865</c:v>
                </c:pt>
                <c:pt idx="1042">
                  <c:v>19.519322033898302</c:v>
                </c:pt>
                <c:pt idx="1043">
                  <c:v>0</c:v>
                </c:pt>
                <c:pt idx="1044">
                  <c:v>126.41033898305085</c:v>
                </c:pt>
                <c:pt idx="1045">
                  <c:v>106.31288135593221</c:v>
                </c:pt>
                <c:pt idx="1046">
                  <c:v>5.8227118644067799</c:v>
                </c:pt>
                <c:pt idx="1047">
                  <c:v>7.7362711864406783</c:v>
                </c:pt>
                <c:pt idx="1048">
                  <c:v>511.61864406779659</c:v>
                </c:pt>
                <c:pt idx="1049">
                  <c:v>22.943728813559318</c:v>
                </c:pt>
                <c:pt idx="1050">
                  <c:v>18.117627118644069</c:v>
                </c:pt>
                <c:pt idx="1051">
                  <c:v>26.941016949152541</c:v>
                </c:pt>
                <c:pt idx="1052">
                  <c:v>27.732881355932204</c:v>
                </c:pt>
                <c:pt idx="1053">
                  <c:v>37.575423728813554</c:v>
                </c:pt>
                <c:pt idx="1054">
                  <c:v>16.234576271186441</c:v>
                </c:pt>
                <c:pt idx="1055">
                  <c:v>614.80762711864406</c:v>
                </c:pt>
                <c:pt idx="1056">
                  <c:v>365.9406779661017</c:v>
                </c:pt>
                <c:pt idx="1057">
                  <c:v>12.085423728813559</c:v>
                </c:pt>
                <c:pt idx="1058">
                  <c:v>38.130508474576267</c:v>
                </c:pt>
                <c:pt idx="1059">
                  <c:v>0</c:v>
                </c:pt>
                <c:pt idx="1060">
                  <c:v>133.53271186440679</c:v>
                </c:pt>
                <c:pt idx="1061">
                  <c:v>98.153898305084738</c:v>
                </c:pt>
                <c:pt idx="1062">
                  <c:v>0</c:v>
                </c:pt>
                <c:pt idx="1063">
                  <c:v>2.429491525423729</c:v>
                </c:pt>
                <c:pt idx="1064">
                  <c:v>0</c:v>
                </c:pt>
                <c:pt idx="1065">
                  <c:v>5.5555932203389826</c:v>
                </c:pt>
                <c:pt idx="1066">
                  <c:v>95.639491525423722</c:v>
                </c:pt>
                <c:pt idx="1067">
                  <c:v>841.13728813559317</c:v>
                </c:pt>
                <c:pt idx="1068">
                  <c:v>7.3571186440677963</c:v>
                </c:pt>
                <c:pt idx="1069">
                  <c:v>24.088813559322034</c:v>
                </c:pt>
                <c:pt idx="1070">
                  <c:v>15.034406779661017</c:v>
                </c:pt>
                <c:pt idx="1071">
                  <c:v>7.073050847457627</c:v>
                </c:pt>
                <c:pt idx="1072">
                  <c:v>247.66406779661017</c:v>
                </c:pt>
                <c:pt idx="1073">
                  <c:v>0</c:v>
                </c:pt>
                <c:pt idx="1074">
                  <c:v>132.8971186440678</c:v>
                </c:pt>
                <c:pt idx="1075">
                  <c:v>7.7181355932203388</c:v>
                </c:pt>
                <c:pt idx="1076">
                  <c:v>1362.778474576271</c:v>
                </c:pt>
                <c:pt idx="1077">
                  <c:v>9.0171186440677964</c:v>
                </c:pt>
                <c:pt idx="1078">
                  <c:v>118.04271186440677</c:v>
                </c:pt>
                <c:pt idx="1079">
                  <c:v>60.015423728813559</c:v>
                </c:pt>
                <c:pt idx="1080">
                  <c:v>1.1842372881355934</c:v>
                </c:pt>
                <c:pt idx="1081">
                  <c:v>22.741525423728817</c:v>
                </c:pt>
                <c:pt idx="1082">
                  <c:v>195.21610169491527</c:v>
                </c:pt>
                <c:pt idx="1083">
                  <c:v>18.612542372881354</c:v>
                </c:pt>
                <c:pt idx="1084">
                  <c:v>0</c:v>
                </c:pt>
                <c:pt idx="1085">
                  <c:v>4.4144067796610171</c:v>
                </c:pt>
                <c:pt idx="1086">
                  <c:v>193.02016949152542</c:v>
                </c:pt>
                <c:pt idx="1087">
                  <c:v>1.0276271186440677</c:v>
                </c:pt>
                <c:pt idx="1088">
                  <c:v>5.5164406779661022</c:v>
                </c:pt>
                <c:pt idx="1089">
                  <c:v>20.031694915254239</c:v>
                </c:pt>
                <c:pt idx="1090">
                  <c:v>121.5449152542373</c:v>
                </c:pt>
                <c:pt idx="1091">
                  <c:v>305.79457627118649</c:v>
                </c:pt>
                <c:pt idx="1092">
                  <c:v>30.352711864406778</c:v>
                </c:pt>
                <c:pt idx="1093">
                  <c:v>966.50847457627117</c:v>
                </c:pt>
                <c:pt idx="1094">
                  <c:v>4.984576271186441</c:v>
                </c:pt>
                <c:pt idx="1095">
                  <c:v>28.142542372881358</c:v>
                </c:pt>
                <c:pt idx="1096">
                  <c:v>102.29169491525424</c:v>
                </c:pt>
                <c:pt idx="1097">
                  <c:v>52.489152542372878</c:v>
                </c:pt>
                <c:pt idx="1098">
                  <c:v>0</c:v>
                </c:pt>
                <c:pt idx="1099">
                  <c:v>546.32796610169498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26.307627118644071</c:v>
                </c:pt>
                <c:pt idx="1104">
                  <c:v>207.97576271186441</c:v>
                </c:pt>
                <c:pt idx="1105">
                  <c:v>41.702372881355934</c:v>
                </c:pt>
                <c:pt idx="1106">
                  <c:v>63.473050847457621</c:v>
                </c:pt>
                <c:pt idx="1107">
                  <c:v>6.6025423728813557</c:v>
                </c:pt>
                <c:pt idx="1108">
                  <c:v>0</c:v>
                </c:pt>
                <c:pt idx="1109">
                  <c:v>47.732542372881355</c:v>
                </c:pt>
                <c:pt idx="1110">
                  <c:v>5.0508474576271185</c:v>
                </c:pt>
                <c:pt idx="1111">
                  <c:v>4.5886440677966105</c:v>
                </c:pt>
                <c:pt idx="1112">
                  <c:v>10.866440677966102</c:v>
                </c:pt>
                <c:pt idx="1113">
                  <c:v>29.700677966101697</c:v>
                </c:pt>
                <c:pt idx="1114">
                  <c:v>57.036610169491524</c:v>
                </c:pt>
                <c:pt idx="1115">
                  <c:v>2253.578813559322</c:v>
                </c:pt>
                <c:pt idx="1116">
                  <c:v>0.86237288135593226</c:v>
                </c:pt>
                <c:pt idx="1117">
                  <c:v>0</c:v>
                </c:pt>
                <c:pt idx="1118">
                  <c:v>513.49101694915259</c:v>
                </c:pt>
                <c:pt idx="1119">
                  <c:v>0.37898305084745759</c:v>
                </c:pt>
                <c:pt idx="1120">
                  <c:v>33.058135593220342</c:v>
                </c:pt>
                <c:pt idx="1121">
                  <c:v>0</c:v>
                </c:pt>
                <c:pt idx="1122">
                  <c:v>44.800677966101688</c:v>
                </c:pt>
                <c:pt idx="1123">
                  <c:v>0.59237288135593225</c:v>
                </c:pt>
                <c:pt idx="1124">
                  <c:v>28.68949152542373</c:v>
                </c:pt>
                <c:pt idx="1125">
                  <c:v>8.6198305084745765</c:v>
                </c:pt>
                <c:pt idx="1126">
                  <c:v>8.7005084745762726</c:v>
                </c:pt>
                <c:pt idx="1127">
                  <c:v>35.427457627118649</c:v>
                </c:pt>
                <c:pt idx="1128">
                  <c:v>0.6379661016949153</c:v>
                </c:pt>
                <c:pt idx="1129">
                  <c:v>1.0977966101694914</c:v>
                </c:pt>
                <c:pt idx="1130">
                  <c:v>11.514237288135591</c:v>
                </c:pt>
                <c:pt idx="1131">
                  <c:v>1570.3325423728813</c:v>
                </c:pt>
                <c:pt idx="1132">
                  <c:v>7.1044067796610166</c:v>
                </c:pt>
                <c:pt idx="1133">
                  <c:v>0</c:v>
                </c:pt>
                <c:pt idx="1134">
                  <c:v>2.8705084745762712</c:v>
                </c:pt>
                <c:pt idx="1135">
                  <c:v>43.843898305084743</c:v>
                </c:pt>
                <c:pt idx="1136">
                  <c:v>8.4981355932203382</c:v>
                </c:pt>
                <c:pt idx="1137">
                  <c:v>1.0340677966101695</c:v>
                </c:pt>
                <c:pt idx="1138">
                  <c:v>73.495254237288137</c:v>
                </c:pt>
                <c:pt idx="1139">
                  <c:v>1.4557627118644068</c:v>
                </c:pt>
                <c:pt idx="1140">
                  <c:v>4.4576271186440676E-2</c:v>
                </c:pt>
                <c:pt idx="1141">
                  <c:v>0</c:v>
                </c:pt>
                <c:pt idx="1142">
                  <c:v>28.955762711864409</c:v>
                </c:pt>
                <c:pt idx="1143">
                  <c:v>5.6098305084745768</c:v>
                </c:pt>
                <c:pt idx="1144">
                  <c:v>75.959661016949156</c:v>
                </c:pt>
                <c:pt idx="1145">
                  <c:v>1853.4454237288135</c:v>
                </c:pt>
                <c:pt idx="1146">
                  <c:v>3.6947457627118645</c:v>
                </c:pt>
                <c:pt idx="1147">
                  <c:v>227.07627118644066</c:v>
                </c:pt>
                <c:pt idx="1148">
                  <c:v>17.590169491525423</c:v>
                </c:pt>
                <c:pt idx="1149">
                  <c:v>7.7684745762711858</c:v>
                </c:pt>
                <c:pt idx="1150">
                  <c:v>19.50559322033898</c:v>
                </c:pt>
                <c:pt idx="1151">
                  <c:v>323.49254237288136</c:v>
                </c:pt>
                <c:pt idx="1152">
                  <c:v>9.4001694915254248</c:v>
                </c:pt>
                <c:pt idx="1153">
                  <c:v>67.984576271186441</c:v>
                </c:pt>
                <c:pt idx="1154">
                  <c:v>42.625423728813551</c:v>
                </c:pt>
                <c:pt idx="1155">
                  <c:v>128.40576271186441</c:v>
                </c:pt>
                <c:pt idx="1156">
                  <c:v>7.1205084745762717</c:v>
                </c:pt>
                <c:pt idx="1157">
                  <c:v>0.20525423728813558</c:v>
                </c:pt>
                <c:pt idx="1158">
                  <c:v>13.762372881355933</c:v>
                </c:pt>
                <c:pt idx="1159">
                  <c:v>1.3072881355932202</c:v>
                </c:pt>
                <c:pt idx="1160">
                  <c:v>1144.0333898305087</c:v>
                </c:pt>
                <c:pt idx="1161">
                  <c:v>17.125762711864407</c:v>
                </c:pt>
                <c:pt idx="1162">
                  <c:v>0.7859322033898305</c:v>
                </c:pt>
                <c:pt idx="1163">
                  <c:v>3.3872881355932205</c:v>
                </c:pt>
                <c:pt idx="1164">
                  <c:v>5.1630508474576269</c:v>
                </c:pt>
                <c:pt idx="1165">
                  <c:v>158.9762711864407</c:v>
                </c:pt>
                <c:pt idx="1166">
                  <c:v>16.988474576271187</c:v>
                </c:pt>
                <c:pt idx="1167">
                  <c:v>2.3876271186440681</c:v>
                </c:pt>
                <c:pt idx="1168">
                  <c:v>52.091186440677966</c:v>
                </c:pt>
                <c:pt idx="1169">
                  <c:v>39.294745762711862</c:v>
                </c:pt>
                <c:pt idx="1170">
                  <c:v>50.254915254237289</c:v>
                </c:pt>
                <c:pt idx="1171">
                  <c:v>9.533728813559323</c:v>
                </c:pt>
                <c:pt idx="1172">
                  <c:v>4.7272881355932208</c:v>
                </c:pt>
                <c:pt idx="1173">
                  <c:v>13.647966101694916</c:v>
                </c:pt>
                <c:pt idx="1174">
                  <c:v>353.28813559322032</c:v>
                </c:pt>
                <c:pt idx="1175">
                  <c:v>42.587966101694917</c:v>
                </c:pt>
                <c:pt idx="1176">
                  <c:v>8.0449152542372886</c:v>
                </c:pt>
                <c:pt idx="1177">
                  <c:v>8.5291525423728825</c:v>
                </c:pt>
                <c:pt idx="1178">
                  <c:v>21.370338983050846</c:v>
                </c:pt>
                <c:pt idx="1179">
                  <c:v>27.30033898305085</c:v>
                </c:pt>
                <c:pt idx="1180">
                  <c:v>29.439491525423726</c:v>
                </c:pt>
                <c:pt idx="1181">
                  <c:v>0</c:v>
                </c:pt>
                <c:pt idx="1182">
                  <c:v>0</c:v>
                </c:pt>
                <c:pt idx="1183">
                  <c:v>5.33</c:v>
                </c:pt>
                <c:pt idx="1184">
                  <c:v>5.5644067796610175</c:v>
                </c:pt>
                <c:pt idx="1185">
                  <c:v>0.49542372881355934</c:v>
                </c:pt>
                <c:pt idx="1186">
                  <c:v>67.88440677966102</c:v>
                </c:pt>
                <c:pt idx="1187">
                  <c:v>4.1493220338983052</c:v>
                </c:pt>
                <c:pt idx="1188">
                  <c:v>0.63152542372881348</c:v>
                </c:pt>
                <c:pt idx="1189">
                  <c:v>1.4881355932203388</c:v>
                </c:pt>
                <c:pt idx="1190">
                  <c:v>7.6706779661016951</c:v>
                </c:pt>
                <c:pt idx="1191">
                  <c:v>145.73491525423728</c:v>
                </c:pt>
                <c:pt idx="1192">
                  <c:v>2.7033898305084745</c:v>
                </c:pt>
                <c:pt idx="1193">
                  <c:v>0.53169491525423729</c:v>
                </c:pt>
                <c:pt idx="1194">
                  <c:v>5.8193220338983043</c:v>
                </c:pt>
                <c:pt idx="1195">
                  <c:v>465.67322033898307</c:v>
                </c:pt>
                <c:pt idx="1196">
                  <c:v>25.448305084745762</c:v>
                </c:pt>
                <c:pt idx="1197">
                  <c:v>12.843050847457627</c:v>
                </c:pt>
                <c:pt idx="1198">
                  <c:v>0</c:v>
                </c:pt>
                <c:pt idx="1199">
                  <c:v>131.20033898305084</c:v>
                </c:pt>
                <c:pt idx="1200">
                  <c:v>2.5969491525423729</c:v>
                </c:pt>
                <c:pt idx="1201">
                  <c:v>1.9279661016949152</c:v>
                </c:pt>
                <c:pt idx="1202">
                  <c:v>4.8352542372881349</c:v>
                </c:pt>
                <c:pt idx="1203">
                  <c:v>62.627118644067799</c:v>
                </c:pt>
                <c:pt idx="1204">
                  <c:v>5.6991525423728815</c:v>
                </c:pt>
                <c:pt idx="1205">
                  <c:v>6.2822033898305083</c:v>
                </c:pt>
                <c:pt idx="1206">
                  <c:v>134.3722033898305</c:v>
                </c:pt>
                <c:pt idx="1207">
                  <c:v>10.446949152542373</c:v>
                </c:pt>
                <c:pt idx="1208">
                  <c:v>23.502033898305083</c:v>
                </c:pt>
                <c:pt idx="1209">
                  <c:v>76.720508474576278</c:v>
                </c:pt>
                <c:pt idx="1210">
                  <c:v>10.742372881355932</c:v>
                </c:pt>
                <c:pt idx="1211">
                  <c:v>8.2435593220338976</c:v>
                </c:pt>
                <c:pt idx="1212">
                  <c:v>15.37593220338983</c:v>
                </c:pt>
                <c:pt idx="1213">
                  <c:v>5.1274576271186438</c:v>
                </c:pt>
                <c:pt idx="1214">
                  <c:v>8222.4318644067807</c:v>
                </c:pt>
                <c:pt idx="1215">
                  <c:v>5.63</c:v>
                </c:pt>
                <c:pt idx="1216">
                  <c:v>2.0023728813559321</c:v>
                </c:pt>
                <c:pt idx="1217">
                  <c:v>16.193050847457627</c:v>
                </c:pt>
                <c:pt idx="1218">
                  <c:v>18.508983050847458</c:v>
                </c:pt>
                <c:pt idx="1219">
                  <c:v>1.0727118644067797</c:v>
                </c:pt>
                <c:pt idx="1220">
                  <c:v>38.149830508474572</c:v>
                </c:pt>
                <c:pt idx="1221">
                  <c:v>0</c:v>
                </c:pt>
                <c:pt idx="1222">
                  <c:v>56.357966101694913</c:v>
                </c:pt>
                <c:pt idx="1223">
                  <c:v>17.697966101694917</c:v>
                </c:pt>
                <c:pt idx="1224">
                  <c:v>32.712372881355932</c:v>
                </c:pt>
                <c:pt idx="1225">
                  <c:v>0</c:v>
                </c:pt>
                <c:pt idx="1226">
                  <c:v>39.586779661016948</c:v>
                </c:pt>
                <c:pt idx="1227">
                  <c:v>8.7974576271186429</c:v>
                </c:pt>
                <c:pt idx="1228">
                  <c:v>2.033050847457627</c:v>
                </c:pt>
                <c:pt idx="1229">
                  <c:v>27.608644067796611</c:v>
                </c:pt>
                <c:pt idx="1230">
                  <c:v>10.572203389830507</c:v>
                </c:pt>
                <c:pt idx="1231">
                  <c:v>89.67593220338982</c:v>
                </c:pt>
                <c:pt idx="1232">
                  <c:v>1.3779661016949152</c:v>
                </c:pt>
                <c:pt idx="1233">
                  <c:v>15.205593220338983</c:v>
                </c:pt>
                <c:pt idx="1234">
                  <c:v>0</c:v>
                </c:pt>
                <c:pt idx="1235">
                  <c:v>2.6022033898305086</c:v>
                </c:pt>
                <c:pt idx="1236">
                  <c:v>15.065254237288134</c:v>
                </c:pt>
                <c:pt idx="1237">
                  <c:v>0.80355932203389824</c:v>
                </c:pt>
                <c:pt idx="1238">
                  <c:v>5.9101694915254237</c:v>
                </c:pt>
                <c:pt idx="1239">
                  <c:v>19.178474576271185</c:v>
                </c:pt>
                <c:pt idx="1240">
                  <c:v>4.6949152542372884E-2</c:v>
                </c:pt>
                <c:pt idx="1241">
                  <c:v>42.670169491525421</c:v>
                </c:pt>
                <c:pt idx="1242">
                  <c:v>0.52542372881355937</c:v>
                </c:pt>
                <c:pt idx="1243">
                  <c:v>7.0164406779661022</c:v>
                </c:pt>
                <c:pt idx="1244">
                  <c:v>94.572881355932196</c:v>
                </c:pt>
                <c:pt idx="1245">
                  <c:v>747.50847457627117</c:v>
                </c:pt>
                <c:pt idx="1246">
                  <c:v>27.567796610169491</c:v>
                </c:pt>
                <c:pt idx="1247">
                  <c:v>0</c:v>
                </c:pt>
                <c:pt idx="1248">
                  <c:v>306.06016949152541</c:v>
                </c:pt>
                <c:pt idx="1249">
                  <c:v>40.805084745762713</c:v>
                </c:pt>
                <c:pt idx="1250">
                  <c:v>3.1905084745762715</c:v>
                </c:pt>
                <c:pt idx="1251">
                  <c:v>0.27644067796610167</c:v>
                </c:pt>
                <c:pt idx="1252">
                  <c:v>57.244067796610175</c:v>
                </c:pt>
                <c:pt idx="1253">
                  <c:v>2.4252542372881356</c:v>
                </c:pt>
                <c:pt idx="1254">
                  <c:v>14.340677966101696</c:v>
                </c:pt>
                <c:pt idx="1255">
                  <c:v>1.6088135593220338</c:v>
                </c:pt>
                <c:pt idx="1256">
                  <c:v>38.027457627118643</c:v>
                </c:pt>
                <c:pt idx="1257">
                  <c:v>2.1137288135593222</c:v>
                </c:pt>
                <c:pt idx="1258">
                  <c:v>4.697457627118645</c:v>
                </c:pt>
                <c:pt idx="1259">
                  <c:v>46.268644067796608</c:v>
                </c:pt>
                <c:pt idx="1260">
                  <c:v>1.7605084745762714</c:v>
                </c:pt>
                <c:pt idx="1261">
                  <c:v>3.3050847457627119</c:v>
                </c:pt>
                <c:pt idx="1262">
                  <c:v>4.9688135593220339</c:v>
                </c:pt>
                <c:pt idx="1263">
                  <c:v>4.3725423728813562</c:v>
                </c:pt>
                <c:pt idx="1264">
                  <c:v>1.465593220338983</c:v>
                </c:pt>
                <c:pt idx="1265">
                  <c:v>2.4181355932203386</c:v>
                </c:pt>
                <c:pt idx="1266">
                  <c:v>6.6847457627118638</c:v>
                </c:pt>
                <c:pt idx="1267">
                  <c:v>4.3901694915254232</c:v>
                </c:pt>
                <c:pt idx="1268">
                  <c:v>8.1915254237288142</c:v>
                </c:pt>
                <c:pt idx="1269">
                  <c:v>7.4050847457627116</c:v>
                </c:pt>
                <c:pt idx="1270">
                  <c:v>192.33576271186442</c:v>
                </c:pt>
                <c:pt idx="1271">
                  <c:v>26.259830508474575</c:v>
                </c:pt>
                <c:pt idx="1272">
                  <c:v>9.3038983050847452</c:v>
                </c:pt>
                <c:pt idx="1273">
                  <c:v>0.32627118644067798</c:v>
                </c:pt>
                <c:pt idx="1274">
                  <c:v>10.711694915254238</c:v>
                </c:pt>
                <c:pt idx="1275">
                  <c:v>32.574576271186444</c:v>
                </c:pt>
                <c:pt idx="1276">
                  <c:v>17.143728813559321</c:v>
                </c:pt>
                <c:pt idx="1277">
                  <c:v>1.8091525423728816</c:v>
                </c:pt>
                <c:pt idx="1278">
                  <c:v>1.3867796610169489</c:v>
                </c:pt>
                <c:pt idx="1279">
                  <c:v>4.5227118644067792</c:v>
                </c:pt>
                <c:pt idx="1280">
                  <c:v>9.8118644067796605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8.0462711864406788</c:v>
                </c:pt>
                <c:pt idx="1285">
                  <c:v>0.58067796610169486</c:v>
                </c:pt>
                <c:pt idx="1286">
                  <c:v>0</c:v>
                </c:pt>
                <c:pt idx="1287">
                  <c:v>5.1381355932203387</c:v>
                </c:pt>
                <c:pt idx="1288">
                  <c:v>31.843898305084746</c:v>
                </c:pt>
                <c:pt idx="1289">
                  <c:v>1.6674576271186441</c:v>
                </c:pt>
                <c:pt idx="1290">
                  <c:v>3.654915254237288</c:v>
                </c:pt>
                <c:pt idx="1291">
                  <c:v>19.480338983050849</c:v>
                </c:pt>
                <c:pt idx="1292">
                  <c:v>721.67118644067796</c:v>
                </c:pt>
                <c:pt idx="1293">
                  <c:v>12.674915254237288</c:v>
                </c:pt>
                <c:pt idx="1294">
                  <c:v>0.35288135593220338</c:v>
                </c:pt>
                <c:pt idx="1295">
                  <c:v>1.8069491525423729</c:v>
                </c:pt>
                <c:pt idx="1296">
                  <c:v>79.491525423728817</c:v>
                </c:pt>
                <c:pt idx="1297">
                  <c:v>2.8842372881355933</c:v>
                </c:pt>
                <c:pt idx="1298">
                  <c:v>13.722711864406779</c:v>
                </c:pt>
                <c:pt idx="1299">
                  <c:v>11.29542372881356</c:v>
                </c:pt>
                <c:pt idx="1300">
                  <c:v>1.5411864406779663</c:v>
                </c:pt>
                <c:pt idx="1301">
                  <c:v>5.5508474576271185</c:v>
                </c:pt>
                <c:pt idx="1302">
                  <c:v>3.8955932203389829</c:v>
                </c:pt>
                <c:pt idx="1303">
                  <c:v>0.45372881355932204</c:v>
                </c:pt>
                <c:pt idx="1304">
                  <c:v>56.230169491525423</c:v>
                </c:pt>
                <c:pt idx="1305">
                  <c:v>0</c:v>
                </c:pt>
                <c:pt idx="1306">
                  <c:v>160.05525423728815</c:v>
                </c:pt>
                <c:pt idx="1307">
                  <c:v>1.9325423728813558</c:v>
                </c:pt>
                <c:pt idx="1308">
                  <c:v>1.1583050847457628</c:v>
                </c:pt>
                <c:pt idx="1309">
                  <c:v>15.874406779661017</c:v>
                </c:pt>
                <c:pt idx="1310">
                  <c:v>30.287118644067796</c:v>
                </c:pt>
                <c:pt idx="1311">
                  <c:v>37.679152542372883</c:v>
                </c:pt>
                <c:pt idx="1312">
                  <c:v>2.0649152542372882</c:v>
                </c:pt>
                <c:pt idx="1313">
                  <c:v>88.406779661016955</c:v>
                </c:pt>
                <c:pt idx="1314">
                  <c:v>74.328135593220352</c:v>
                </c:pt>
                <c:pt idx="1315">
                  <c:v>7.8211864406779661</c:v>
                </c:pt>
                <c:pt idx="1316">
                  <c:v>5.2033898305084749</c:v>
                </c:pt>
                <c:pt idx="1317">
                  <c:v>54.286949152542377</c:v>
                </c:pt>
                <c:pt idx="1318">
                  <c:v>1.837457627118644</c:v>
                </c:pt>
                <c:pt idx="1319">
                  <c:v>2.5986440677966098</c:v>
                </c:pt>
                <c:pt idx="1320">
                  <c:v>0</c:v>
                </c:pt>
                <c:pt idx="1321">
                  <c:v>267.96610169491527</c:v>
                </c:pt>
                <c:pt idx="1322">
                  <c:v>5.2233898305084745</c:v>
                </c:pt>
                <c:pt idx="1323">
                  <c:v>9.8918644067796606</c:v>
                </c:pt>
                <c:pt idx="1324">
                  <c:v>0.12</c:v>
                </c:pt>
                <c:pt idx="1325">
                  <c:v>17.11271186440678</c:v>
                </c:pt>
                <c:pt idx="1326">
                  <c:v>136.45491525423728</c:v>
                </c:pt>
                <c:pt idx="1327">
                  <c:v>2.4088135593220339</c:v>
                </c:pt>
                <c:pt idx="1328">
                  <c:v>66.846779661016953</c:v>
                </c:pt>
                <c:pt idx="1329">
                  <c:v>24.268813559322034</c:v>
                </c:pt>
                <c:pt idx="1330">
                  <c:v>13.476101694915252</c:v>
                </c:pt>
                <c:pt idx="1331">
                  <c:v>42.4035593220339</c:v>
                </c:pt>
                <c:pt idx="1332">
                  <c:v>6.8140677966101686</c:v>
                </c:pt>
                <c:pt idx="1333">
                  <c:v>58.895762711864407</c:v>
                </c:pt>
                <c:pt idx="1334">
                  <c:v>1.0520338983050848</c:v>
                </c:pt>
                <c:pt idx="1335">
                  <c:v>149.09423728813559</c:v>
                </c:pt>
                <c:pt idx="1336">
                  <c:v>0</c:v>
                </c:pt>
                <c:pt idx="1337">
                  <c:v>3.6401694915254237</c:v>
                </c:pt>
                <c:pt idx="1338">
                  <c:v>41.745593220338982</c:v>
                </c:pt>
                <c:pt idx="1339">
                  <c:v>7.779661016949152E-2</c:v>
                </c:pt>
                <c:pt idx="1340">
                  <c:v>25.036949152542373</c:v>
                </c:pt>
                <c:pt idx="1341">
                  <c:v>1.0454237288135593</c:v>
                </c:pt>
                <c:pt idx="1342">
                  <c:v>0</c:v>
                </c:pt>
                <c:pt idx="1343">
                  <c:v>81.94898305084746</c:v>
                </c:pt>
                <c:pt idx="1344">
                  <c:v>22.943559322033899</c:v>
                </c:pt>
                <c:pt idx="1345">
                  <c:v>63.227966101694911</c:v>
                </c:pt>
                <c:pt idx="1346">
                  <c:v>18.386440677966103</c:v>
                </c:pt>
                <c:pt idx="1347">
                  <c:v>8.1447457627118656</c:v>
                </c:pt>
                <c:pt idx="1348">
                  <c:v>3.3844067796610169</c:v>
                </c:pt>
                <c:pt idx="1349">
                  <c:v>0.89101694915254237</c:v>
                </c:pt>
                <c:pt idx="1350">
                  <c:v>0.37881355932203392</c:v>
                </c:pt>
                <c:pt idx="1351">
                  <c:v>2.8883050847457628</c:v>
                </c:pt>
                <c:pt idx="1352">
                  <c:v>0.12966101694915255</c:v>
                </c:pt>
                <c:pt idx="1353">
                  <c:v>0</c:v>
                </c:pt>
                <c:pt idx="1354">
                  <c:v>1.1677966101694917</c:v>
                </c:pt>
                <c:pt idx="1355">
                  <c:v>5.4340677966101696</c:v>
                </c:pt>
                <c:pt idx="1356">
                  <c:v>7.5159322033898306</c:v>
                </c:pt>
                <c:pt idx="1357">
                  <c:v>5.8135593220338982E-2</c:v>
                </c:pt>
                <c:pt idx="1358">
                  <c:v>0</c:v>
                </c:pt>
                <c:pt idx="1359">
                  <c:v>3.5540677966101692</c:v>
                </c:pt>
                <c:pt idx="1360">
                  <c:v>3.0449152542372881</c:v>
                </c:pt>
                <c:pt idx="1361">
                  <c:v>0</c:v>
                </c:pt>
                <c:pt idx="1362">
                  <c:v>4.9642372881355934</c:v>
                </c:pt>
                <c:pt idx="1363">
                  <c:v>16.101694915254239</c:v>
                </c:pt>
                <c:pt idx="1364">
                  <c:v>0</c:v>
                </c:pt>
                <c:pt idx="1365">
                  <c:v>14.128813559322033</c:v>
                </c:pt>
                <c:pt idx="1366">
                  <c:v>3.8298305084745765</c:v>
                </c:pt>
                <c:pt idx="1367">
                  <c:v>2.4689830508474575</c:v>
                </c:pt>
                <c:pt idx="1368">
                  <c:v>10.434915254237287</c:v>
                </c:pt>
                <c:pt idx="1369">
                  <c:v>2.5162711864406782</c:v>
                </c:pt>
                <c:pt idx="1370">
                  <c:v>0.53728813559322031</c:v>
                </c:pt>
                <c:pt idx="1371">
                  <c:v>0.96491525423728808</c:v>
                </c:pt>
                <c:pt idx="1372">
                  <c:v>0</c:v>
                </c:pt>
                <c:pt idx="1373">
                  <c:v>131.02813559322033</c:v>
                </c:pt>
                <c:pt idx="1374">
                  <c:v>0.49406779661016947</c:v>
                </c:pt>
                <c:pt idx="1375">
                  <c:v>104.94915254237289</c:v>
                </c:pt>
                <c:pt idx="1376">
                  <c:v>11.801694915254236</c:v>
                </c:pt>
                <c:pt idx="1377">
                  <c:v>0</c:v>
                </c:pt>
                <c:pt idx="1378">
                  <c:v>0</c:v>
                </c:pt>
                <c:pt idx="1379">
                  <c:v>4.52864406779661</c:v>
                </c:pt>
                <c:pt idx="1380">
                  <c:v>20.459661016949152</c:v>
                </c:pt>
                <c:pt idx="1381">
                  <c:v>0</c:v>
                </c:pt>
                <c:pt idx="1382">
                  <c:v>0</c:v>
                </c:pt>
                <c:pt idx="1383">
                  <c:v>14.919830508474575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49.642203389830506</c:v>
                </c:pt>
                <c:pt idx="1389">
                  <c:v>7.2191525423728811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618112"/>
        <c:axId val="220132992"/>
      </c:lineChart>
      <c:catAx>
        <c:axId val="238618112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>
            <c:manualLayout>
              <c:xMode val="edge"/>
              <c:yMode val="edge"/>
              <c:x val="0.46173263814996096"/>
              <c:y val="0.86844174369508165"/>
            </c:manualLayout>
          </c:layout>
          <c:overlay val="0"/>
        </c:title>
        <c:majorTickMark val="out"/>
        <c:minorTickMark val="none"/>
        <c:tickLblPos val="nextTo"/>
        <c:crossAx val="220132992"/>
        <c:crosses val="autoZero"/>
        <c:auto val="1"/>
        <c:lblAlgn val="ctr"/>
        <c:lblOffset val="100"/>
        <c:noMultiLvlLbl val="0"/>
      </c:catAx>
      <c:valAx>
        <c:axId val="220132992"/>
        <c:scaling>
          <c:orientation val="minMax"/>
          <c:max val="12000"/>
        </c:scaling>
        <c:delete val="0"/>
        <c:axPos val="l"/>
        <c:majorGridlines>
          <c:spPr>
            <a:ln>
              <a:noFill/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>
            <a:solidFill>
              <a:srgbClr val="5A5A5A"/>
            </a:solidFill>
          </a:ln>
        </c:spPr>
        <c:crossAx val="238618112"/>
        <c:crosses val="autoZero"/>
        <c:crossBetween val="between"/>
        <c:majorUnit val="2000"/>
      </c:valAx>
    </c:plotArea>
    <c:plotVisOnly val="1"/>
    <c:dispBlanksAs val="gap"/>
    <c:showDLblsOverMax val="0"/>
  </c:chart>
  <c:spPr>
    <a:solidFill>
      <a:schemeClr val="bg1"/>
    </a:solidFill>
    <a:ln>
      <a:solidFill>
        <a:srgbClr val="5A5A5A"/>
      </a:solidFill>
    </a:ln>
  </c:sp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553038824692367"/>
          <c:y val="7.0093899900443471E-2"/>
          <c:w val="0.80983757712104165"/>
          <c:h val="0.8438078106615983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50000"/>
              </a:scheme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Lbls>
            <c:dLbl>
              <c:idx val="0"/>
              <c:layout>
                <c:manualLayout>
                  <c:x val="0"/>
                  <c:y val="-8.620689655172439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&quot;$&quot;#,##0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Historic!$G$30:$J$30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Overall Average</c:v>
                </c:pt>
              </c:strCache>
            </c:strRef>
          </c:cat>
          <c:val>
            <c:numRef>
              <c:f>Historic!$G$31:$J$31</c:f>
              <c:numCache>
                <c:formatCode>General</c:formatCode>
                <c:ptCount val="4"/>
                <c:pt idx="0">
                  <c:v>2900.5409504319596</c:v>
                </c:pt>
                <c:pt idx="1">
                  <c:v>2788.1590796598894</c:v>
                </c:pt>
                <c:pt idx="2">
                  <c:v>3455.5322794531207</c:v>
                </c:pt>
                <c:pt idx="3">
                  <c:v>3048.07743651499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1115136"/>
        <c:axId val="234373120"/>
      </c:barChart>
      <c:catAx>
        <c:axId val="2411151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34373120"/>
        <c:crosses val="autoZero"/>
        <c:auto val="1"/>
        <c:lblAlgn val="ctr"/>
        <c:lblOffset val="100"/>
        <c:noMultiLvlLbl val="0"/>
      </c:catAx>
      <c:valAx>
        <c:axId val="23437312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Sales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4.9150752707635675E-3"/>
              <c:y val="0.41579336673824857"/>
            </c:manualLayout>
          </c:layout>
          <c:overlay val="0"/>
        </c:title>
        <c:numFmt formatCode="&quot;$&quot;#,##0" sourceLinked="0"/>
        <c:majorTickMark val="out"/>
        <c:minorTickMark val="none"/>
        <c:tickLblPos val="nextTo"/>
        <c:crossAx val="2411151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917783925657941"/>
          <c:y val="0"/>
        </c:manualLayout>
      </c:layout>
      <c:overlay val="0"/>
      <c:txPr>
        <a:bodyPr/>
        <a:lstStyle/>
        <a:p>
          <a:pPr>
            <a:defRPr sz="1200" b="1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77672554444208"/>
          <c:y val="0.13380696731090433"/>
          <c:w val="0.75520571752855215"/>
          <c:h val="0.72924242424242425"/>
        </c:manualLayout>
      </c:layout>
      <c:lineChart>
        <c:grouping val="standard"/>
        <c:varyColors val="0"/>
        <c:ser>
          <c:idx val="0"/>
          <c:order val="0"/>
          <c:tx>
            <c:strRef>
              <c:f>Historic!$C$1</c:f>
              <c:strCache>
                <c:ptCount val="1"/>
                <c:pt idx="0">
                  <c:v>Sample 2</c:v>
                </c:pt>
              </c:strCache>
            </c:strRef>
          </c:tx>
          <c:spPr>
            <a:ln>
              <a:solidFill>
                <a:schemeClr val="accent4">
                  <a:lumMod val="60000"/>
                  <a:lumOff val="40000"/>
                </a:schemeClr>
              </a:solidFill>
            </a:ln>
          </c:spPr>
          <c:marker>
            <c:symbol val="none"/>
          </c:marker>
          <c:val>
            <c:numRef>
              <c:f>Historic!$C$2:$C$1410</c:f>
              <c:numCache>
                <c:formatCode>_("$"* #,##0.00_);_("$"* \(#,##0.00\);_("$"* "-"??_);_(@_)</c:formatCode>
                <c:ptCount val="1409"/>
                <c:pt idx="0">
                  <c:v>1276.1566101694916</c:v>
                </c:pt>
                <c:pt idx="1">
                  <c:v>1.060677966101695</c:v>
                </c:pt>
                <c:pt idx="2">
                  <c:v>0.24796610169491526</c:v>
                </c:pt>
                <c:pt idx="3">
                  <c:v>43.175423728813563</c:v>
                </c:pt>
                <c:pt idx="4">
                  <c:v>107.09813559322033</c:v>
                </c:pt>
                <c:pt idx="5">
                  <c:v>25.932203389830509</c:v>
                </c:pt>
                <c:pt idx="6">
                  <c:v>71.479661016949152</c:v>
                </c:pt>
                <c:pt idx="7">
                  <c:v>0</c:v>
                </c:pt>
                <c:pt idx="8">
                  <c:v>47.861525423728814</c:v>
                </c:pt>
                <c:pt idx="9">
                  <c:v>76.44033898305085</c:v>
                </c:pt>
                <c:pt idx="10">
                  <c:v>25.133728813559319</c:v>
                </c:pt>
                <c:pt idx="11">
                  <c:v>340.63949152542369</c:v>
                </c:pt>
                <c:pt idx="12">
                  <c:v>96.671355932203369</c:v>
                </c:pt>
                <c:pt idx="13">
                  <c:v>1.9518644067796609</c:v>
                </c:pt>
                <c:pt idx="14">
                  <c:v>5.7315254237288134</c:v>
                </c:pt>
                <c:pt idx="15">
                  <c:v>790.7954237288136</c:v>
                </c:pt>
                <c:pt idx="16">
                  <c:v>22.245423728813559</c:v>
                </c:pt>
                <c:pt idx="17">
                  <c:v>34.635762711864409</c:v>
                </c:pt>
                <c:pt idx="18">
                  <c:v>411.5516949152543</c:v>
                </c:pt>
                <c:pt idx="19">
                  <c:v>46.617118644067794</c:v>
                </c:pt>
                <c:pt idx="20">
                  <c:v>43.047796610169485</c:v>
                </c:pt>
                <c:pt idx="21">
                  <c:v>70.219152542372882</c:v>
                </c:pt>
                <c:pt idx="22">
                  <c:v>42.400847457627123</c:v>
                </c:pt>
                <c:pt idx="23">
                  <c:v>20.23186440677966</c:v>
                </c:pt>
                <c:pt idx="24">
                  <c:v>21.768135593220343</c:v>
                </c:pt>
                <c:pt idx="25">
                  <c:v>135.25152542372882</c:v>
                </c:pt>
                <c:pt idx="26">
                  <c:v>37.553389830508472</c:v>
                </c:pt>
                <c:pt idx="27">
                  <c:v>0</c:v>
                </c:pt>
                <c:pt idx="28">
                  <c:v>234.90627118644068</c:v>
                </c:pt>
                <c:pt idx="29">
                  <c:v>7.4803389830508484</c:v>
                </c:pt>
                <c:pt idx="30">
                  <c:v>13.523220338983052</c:v>
                </c:pt>
                <c:pt idx="31">
                  <c:v>0</c:v>
                </c:pt>
                <c:pt idx="32">
                  <c:v>0</c:v>
                </c:pt>
                <c:pt idx="33">
                  <c:v>252.99338983050848</c:v>
                </c:pt>
                <c:pt idx="34">
                  <c:v>1.1908474576271186</c:v>
                </c:pt>
                <c:pt idx="35">
                  <c:v>0.44745762711864406</c:v>
                </c:pt>
                <c:pt idx="36">
                  <c:v>0</c:v>
                </c:pt>
                <c:pt idx="37">
                  <c:v>307.99389830508471</c:v>
                </c:pt>
                <c:pt idx="38">
                  <c:v>1.1949152542372881</c:v>
                </c:pt>
                <c:pt idx="39">
                  <c:v>34.086440677966102</c:v>
                </c:pt>
                <c:pt idx="40">
                  <c:v>114.71932203389829</c:v>
                </c:pt>
                <c:pt idx="41">
                  <c:v>514.08813559322039</c:v>
                </c:pt>
                <c:pt idx="42">
                  <c:v>2235.6771186440678</c:v>
                </c:pt>
                <c:pt idx="43">
                  <c:v>23.691186440677967</c:v>
                </c:pt>
                <c:pt idx="44">
                  <c:v>0.68338983050847446</c:v>
                </c:pt>
                <c:pt idx="45">
                  <c:v>0</c:v>
                </c:pt>
                <c:pt idx="46">
                  <c:v>81.650169491525418</c:v>
                </c:pt>
                <c:pt idx="47">
                  <c:v>306.34084745762715</c:v>
                </c:pt>
                <c:pt idx="48">
                  <c:v>0</c:v>
                </c:pt>
                <c:pt idx="49">
                  <c:v>165.6906779661017</c:v>
                </c:pt>
                <c:pt idx="50">
                  <c:v>29.224406779661013</c:v>
                </c:pt>
                <c:pt idx="51">
                  <c:v>1.2569491525423728</c:v>
                </c:pt>
                <c:pt idx="52">
                  <c:v>0</c:v>
                </c:pt>
                <c:pt idx="53">
                  <c:v>0</c:v>
                </c:pt>
                <c:pt idx="54">
                  <c:v>94.882033898305082</c:v>
                </c:pt>
                <c:pt idx="55">
                  <c:v>596.37338983050847</c:v>
                </c:pt>
                <c:pt idx="56">
                  <c:v>2.2418644067796611</c:v>
                </c:pt>
                <c:pt idx="57">
                  <c:v>0</c:v>
                </c:pt>
                <c:pt idx="58">
                  <c:v>9.6350847457627129</c:v>
                </c:pt>
                <c:pt idx="59">
                  <c:v>1.1713559322033897</c:v>
                </c:pt>
                <c:pt idx="60">
                  <c:v>4.3386440677966096</c:v>
                </c:pt>
                <c:pt idx="61">
                  <c:v>79.588135593220329</c:v>
                </c:pt>
                <c:pt idx="62">
                  <c:v>6.2561016949152544</c:v>
                </c:pt>
                <c:pt idx="63">
                  <c:v>16.505423728813561</c:v>
                </c:pt>
                <c:pt idx="64">
                  <c:v>58.474745762711862</c:v>
                </c:pt>
                <c:pt idx="65">
                  <c:v>0</c:v>
                </c:pt>
                <c:pt idx="66">
                  <c:v>388.51169491525422</c:v>
                </c:pt>
                <c:pt idx="67">
                  <c:v>7.1227118644067797</c:v>
                </c:pt>
                <c:pt idx="68">
                  <c:v>8.5886440677966096</c:v>
                </c:pt>
                <c:pt idx="69">
                  <c:v>262.64694915254239</c:v>
                </c:pt>
                <c:pt idx="70">
                  <c:v>17.63271186440678</c:v>
                </c:pt>
                <c:pt idx="71">
                  <c:v>6.4489830508474579</c:v>
                </c:pt>
                <c:pt idx="72">
                  <c:v>4.4840677966101694</c:v>
                </c:pt>
                <c:pt idx="73">
                  <c:v>74.050169491525423</c:v>
                </c:pt>
                <c:pt idx="74">
                  <c:v>136.39271186440678</c:v>
                </c:pt>
                <c:pt idx="75">
                  <c:v>155.27813559322033</c:v>
                </c:pt>
                <c:pt idx="76">
                  <c:v>839.08542372881357</c:v>
                </c:pt>
                <c:pt idx="77">
                  <c:v>9.3813559322033893</c:v>
                </c:pt>
                <c:pt idx="78">
                  <c:v>188.57084745762711</c:v>
                </c:pt>
                <c:pt idx="79">
                  <c:v>56.54847457627119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49.789152542372882</c:v>
                </c:pt>
                <c:pt idx="85">
                  <c:v>0</c:v>
                </c:pt>
                <c:pt idx="86">
                  <c:v>117.15559322033899</c:v>
                </c:pt>
                <c:pt idx="87">
                  <c:v>34.695084745762706</c:v>
                </c:pt>
                <c:pt idx="88">
                  <c:v>76.855593220338974</c:v>
                </c:pt>
                <c:pt idx="89">
                  <c:v>3.5737288135593226</c:v>
                </c:pt>
                <c:pt idx="90">
                  <c:v>10.419661016949153</c:v>
                </c:pt>
                <c:pt idx="91">
                  <c:v>42.956271186440681</c:v>
                </c:pt>
                <c:pt idx="92">
                  <c:v>6.2432203389830514</c:v>
                </c:pt>
                <c:pt idx="93">
                  <c:v>2.4691525423728815</c:v>
                </c:pt>
                <c:pt idx="94">
                  <c:v>13.436610169491525</c:v>
                </c:pt>
                <c:pt idx="95">
                  <c:v>201.99694915254236</c:v>
                </c:pt>
                <c:pt idx="96">
                  <c:v>56.78</c:v>
                </c:pt>
                <c:pt idx="97">
                  <c:v>5.8235593220338977</c:v>
                </c:pt>
                <c:pt idx="98">
                  <c:v>177.02949152542377</c:v>
                </c:pt>
                <c:pt idx="99">
                  <c:v>15.020847457627118</c:v>
                </c:pt>
                <c:pt idx="100">
                  <c:v>29.911186440677966</c:v>
                </c:pt>
                <c:pt idx="101">
                  <c:v>2043.8381355932204</c:v>
                </c:pt>
                <c:pt idx="102">
                  <c:v>7.3413559322033892</c:v>
                </c:pt>
                <c:pt idx="103">
                  <c:v>0</c:v>
                </c:pt>
                <c:pt idx="104">
                  <c:v>443.20559322033893</c:v>
                </c:pt>
                <c:pt idx="105">
                  <c:v>38.728813559322035</c:v>
                </c:pt>
                <c:pt idx="106">
                  <c:v>36.34949152542373</c:v>
                </c:pt>
                <c:pt idx="107">
                  <c:v>113.12661016949153</c:v>
                </c:pt>
                <c:pt idx="108">
                  <c:v>3.8198305084745763</c:v>
                </c:pt>
                <c:pt idx="109">
                  <c:v>211.38406779661017</c:v>
                </c:pt>
                <c:pt idx="110">
                  <c:v>582.79203389830502</c:v>
                </c:pt>
                <c:pt idx="111">
                  <c:v>36.780508474576273</c:v>
                </c:pt>
                <c:pt idx="112">
                  <c:v>48.350847457627118</c:v>
                </c:pt>
                <c:pt idx="113">
                  <c:v>4.5196610169491533</c:v>
                </c:pt>
                <c:pt idx="114">
                  <c:v>2063.8593220338985</c:v>
                </c:pt>
                <c:pt idx="115">
                  <c:v>0</c:v>
                </c:pt>
                <c:pt idx="116">
                  <c:v>41.323389830508475</c:v>
                </c:pt>
                <c:pt idx="117">
                  <c:v>222.90915254237291</c:v>
                </c:pt>
                <c:pt idx="118">
                  <c:v>30.301016949152547</c:v>
                </c:pt>
                <c:pt idx="119">
                  <c:v>82.085593220338993</c:v>
                </c:pt>
                <c:pt idx="120">
                  <c:v>279.4659322033898</c:v>
                </c:pt>
                <c:pt idx="121">
                  <c:v>396.31237288135594</c:v>
                </c:pt>
                <c:pt idx="122">
                  <c:v>0</c:v>
                </c:pt>
                <c:pt idx="123">
                  <c:v>77.121355932203386</c:v>
                </c:pt>
                <c:pt idx="124">
                  <c:v>28.538644067796614</c:v>
                </c:pt>
                <c:pt idx="125">
                  <c:v>110.28542372881356</c:v>
                </c:pt>
                <c:pt idx="126">
                  <c:v>12.596101694915253</c:v>
                </c:pt>
                <c:pt idx="127">
                  <c:v>9.68135593220339</c:v>
                </c:pt>
                <c:pt idx="128">
                  <c:v>71.505932203389818</c:v>
                </c:pt>
                <c:pt idx="129">
                  <c:v>300.81644067796606</c:v>
                </c:pt>
                <c:pt idx="130">
                  <c:v>1.6967796610169492</c:v>
                </c:pt>
                <c:pt idx="131">
                  <c:v>1547.3011864406781</c:v>
                </c:pt>
                <c:pt idx="132">
                  <c:v>0</c:v>
                </c:pt>
                <c:pt idx="133">
                  <c:v>0</c:v>
                </c:pt>
                <c:pt idx="134">
                  <c:v>48.293220338983055</c:v>
                </c:pt>
                <c:pt idx="135">
                  <c:v>40.32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13.31677966101695</c:v>
                </c:pt>
                <c:pt idx="140">
                  <c:v>0.45271186440677968</c:v>
                </c:pt>
                <c:pt idx="141">
                  <c:v>8.4038983050847449</c:v>
                </c:pt>
                <c:pt idx="142">
                  <c:v>19.146779661016947</c:v>
                </c:pt>
                <c:pt idx="143">
                  <c:v>23.278983050847458</c:v>
                </c:pt>
                <c:pt idx="144">
                  <c:v>559.61677966101695</c:v>
                </c:pt>
                <c:pt idx="145">
                  <c:v>55.059491525423731</c:v>
                </c:pt>
                <c:pt idx="146">
                  <c:v>307.61084745762713</c:v>
                </c:pt>
                <c:pt idx="147">
                  <c:v>5.0845762711864406</c:v>
                </c:pt>
                <c:pt idx="148">
                  <c:v>0</c:v>
                </c:pt>
                <c:pt idx="149">
                  <c:v>312.02457627118639</c:v>
                </c:pt>
                <c:pt idx="150">
                  <c:v>0</c:v>
                </c:pt>
                <c:pt idx="151">
                  <c:v>4.9152542372881358</c:v>
                </c:pt>
                <c:pt idx="152">
                  <c:v>63.468983050847456</c:v>
                </c:pt>
                <c:pt idx="153">
                  <c:v>353.93288135593224</c:v>
                </c:pt>
                <c:pt idx="154">
                  <c:v>1.7262711864406779</c:v>
                </c:pt>
                <c:pt idx="155">
                  <c:v>0</c:v>
                </c:pt>
                <c:pt idx="156">
                  <c:v>121.0022033898305</c:v>
                </c:pt>
                <c:pt idx="157">
                  <c:v>0</c:v>
                </c:pt>
                <c:pt idx="158">
                  <c:v>59.289491525423728</c:v>
                </c:pt>
                <c:pt idx="159">
                  <c:v>48.414067796610169</c:v>
                </c:pt>
                <c:pt idx="160">
                  <c:v>129.89288135593222</c:v>
                </c:pt>
                <c:pt idx="161">
                  <c:v>54.170169491525421</c:v>
                </c:pt>
                <c:pt idx="162">
                  <c:v>0.16915254237288135</c:v>
                </c:pt>
                <c:pt idx="163">
                  <c:v>329.33966101694915</c:v>
                </c:pt>
                <c:pt idx="164">
                  <c:v>162.52576271186442</c:v>
                </c:pt>
                <c:pt idx="165">
                  <c:v>65.186779661016956</c:v>
                </c:pt>
                <c:pt idx="166">
                  <c:v>0</c:v>
                </c:pt>
                <c:pt idx="167">
                  <c:v>39.920677966101699</c:v>
                </c:pt>
                <c:pt idx="168">
                  <c:v>0</c:v>
                </c:pt>
                <c:pt idx="169">
                  <c:v>125.59457627118644</c:v>
                </c:pt>
                <c:pt idx="170">
                  <c:v>114.04915254237289</c:v>
                </c:pt>
                <c:pt idx="171">
                  <c:v>95.298474576271175</c:v>
                </c:pt>
                <c:pt idx="172">
                  <c:v>14.148305084745763</c:v>
                </c:pt>
                <c:pt idx="173">
                  <c:v>205.38305084745764</c:v>
                </c:pt>
                <c:pt idx="174">
                  <c:v>10.381525423728814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47.226779661016948</c:v>
                </c:pt>
                <c:pt idx="181">
                  <c:v>312.01169491525422</c:v>
                </c:pt>
                <c:pt idx="182">
                  <c:v>39.726271186440677</c:v>
                </c:pt>
                <c:pt idx="183">
                  <c:v>23.178813559322034</c:v>
                </c:pt>
                <c:pt idx="184">
                  <c:v>0</c:v>
                </c:pt>
                <c:pt idx="185">
                  <c:v>39.616949152542368</c:v>
                </c:pt>
                <c:pt idx="186">
                  <c:v>17.620338983050846</c:v>
                </c:pt>
                <c:pt idx="187">
                  <c:v>0</c:v>
                </c:pt>
                <c:pt idx="188">
                  <c:v>0</c:v>
                </c:pt>
                <c:pt idx="189">
                  <c:v>51.559830508474583</c:v>
                </c:pt>
                <c:pt idx="190">
                  <c:v>0</c:v>
                </c:pt>
                <c:pt idx="191">
                  <c:v>580.86338983050848</c:v>
                </c:pt>
                <c:pt idx="192">
                  <c:v>7512.1127118644072</c:v>
                </c:pt>
                <c:pt idx="193">
                  <c:v>2351.5161016949155</c:v>
                </c:pt>
                <c:pt idx="194">
                  <c:v>83.723898305084759</c:v>
                </c:pt>
                <c:pt idx="195">
                  <c:v>1.5377966101694915</c:v>
                </c:pt>
                <c:pt idx="196">
                  <c:v>34.878813559322033</c:v>
                </c:pt>
                <c:pt idx="197">
                  <c:v>71.855593220338989</c:v>
                </c:pt>
                <c:pt idx="198">
                  <c:v>0.95084745762711864</c:v>
                </c:pt>
                <c:pt idx="199">
                  <c:v>4.898305084745763</c:v>
                </c:pt>
                <c:pt idx="200">
                  <c:v>79.905593220338986</c:v>
                </c:pt>
                <c:pt idx="201">
                  <c:v>57.660508474576268</c:v>
                </c:pt>
                <c:pt idx="202">
                  <c:v>0</c:v>
                </c:pt>
                <c:pt idx="203">
                  <c:v>1.3450847457627122</c:v>
                </c:pt>
                <c:pt idx="204">
                  <c:v>0.74372881355932208</c:v>
                </c:pt>
                <c:pt idx="205">
                  <c:v>0</c:v>
                </c:pt>
                <c:pt idx="206">
                  <c:v>0</c:v>
                </c:pt>
                <c:pt idx="207">
                  <c:v>73.666949152542372</c:v>
                </c:pt>
                <c:pt idx="208">
                  <c:v>416.94457627118635</c:v>
                </c:pt>
                <c:pt idx="209">
                  <c:v>55.45271186440678</c:v>
                </c:pt>
                <c:pt idx="210">
                  <c:v>21.9471186440678</c:v>
                </c:pt>
                <c:pt idx="211">
                  <c:v>31.786779661016951</c:v>
                </c:pt>
                <c:pt idx="212">
                  <c:v>266.59644067796609</c:v>
                </c:pt>
                <c:pt idx="213">
                  <c:v>112.79779661016948</c:v>
                </c:pt>
                <c:pt idx="214">
                  <c:v>0</c:v>
                </c:pt>
                <c:pt idx="215">
                  <c:v>25.350508474576277</c:v>
                </c:pt>
                <c:pt idx="216">
                  <c:v>0</c:v>
                </c:pt>
                <c:pt idx="217">
                  <c:v>0</c:v>
                </c:pt>
                <c:pt idx="218">
                  <c:v>768.67508474576266</c:v>
                </c:pt>
                <c:pt idx="219">
                  <c:v>994.45576271186439</c:v>
                </c:pt>
                <c:pt idx="220">
                  <c:v>16.088983050847457</c:v>
                </c:pt>
                <c:pt idx="221">
                  <c:v>22.437457627118643</c:v>
                </c:pt>
                <c:pt idx="222">
                  <c:v>175.07576271186437</c:v>
                </c:pt>
                <c:pt idx="223">
                  <c:v>16.401016949152542</c:v>
                </c:pt>
                <c:pt idx="224">
                  <c:v>213.02745762711862</c:v>
                </c:pt>
                <c:pt idx="225">
                  <c:v>0</c:v>
                </c:pt>
                <c:pt idx="226">
                  <c:v>56.094745762711867</c:v>
                </c:pt>
                <c:pt idx="227">
                  <c:v>26.916610169491523</c:v>
                </c:pt>
                <c:pt idx="228">
                  <c:v>48.148135593220339</c:v>
                </c:pt>
                <c:pt idx="229">
                  <c:v>928.89</c:v>
                </c:pt>
                <c:pt idx="230">
                  <c:v>0</c:v>
                </c:pt>
                <c:pt idx="231">
                  <c:v>908.87796610169494</c:v>
                </c:pt>
                <c:pt idx="232">
                  <c:v>157.78050847457627</c:v>
                </c:pt>
                <c:pt idx="233">
                  <c:v>31.452542372881354</c:v>
                </c:pt>
                <c:pt idx="234">
                  <c:v>113.80067796610169</c:v>
                </c:pt>
                <c:pt idx="235">
                  <c:v>77.267796610169498</c:v>
                </c:pt>
                <c:pt idx="236">
                  <c:v>0</c:v>
                </c:pt>
                <c:pt idx="237">
                  <c:v>0</c:v>
                </c:pt>
                <c:pt idx="238">
                  <c:v>0.3947457627118644</c:v>
                </c:pt>
                <c:pt idx="239">
                  <c:v>8.3974576271186443</c:v>
                </c:pt>
                <c:pt idx="240">
                  <c:v>18.89491525423729</c:v>
                </c:pt>
                <c:pt idx="241">
                  <c:v>259.24576271186442</c:v>
                </c:pt>
                <c:pt idx="242">
                  <c:v>57.109491525423728</c:v>
                </c:pt>
                <c:pt idx="243">
                  <c:v>27.923050847457628</c:v>
                </c:pt>
                <c:pt idx="244">
                  <c:v>0</c:v>
                </c:pt>
                <c:pt idx="245">
                  <c:v>0.57932203389830506</c:v>
                </c:pt>
                <c:pt idx="246">
                  <c:v>41.417627118644063</c:v>
                </c:pt>
                <c:pt idx="247">
                  <c:v>62.021355932203384</c:v>
                </c:pt>
                <c:pt idx="248">
                  <c:v>19.101694915254239</c:v>
                </c:pt>
                <c:pt idx="249">
                  <c:v>0</c:v>
                </c:pt>
                <c:pt idx="250">
                  <c:v>31.153559322033896</c:v>
                </c:pt>
                <c:pt idx="251">
                  <c:v>4.9654237288135592</c:v>
                </c:pt>
                <c:pt idx="252">
                  <c:v>0.5847457627118644</c:v>
                </c:pt>
                <c:pt idx="253">
                  <c:v>1.1915254237288135</c:v>
                </c:pt>
                <c:pt idx="254">
                  <c:v>12.373728813559321</c:v>
                </c:pt>
                <c:pt idx="255">
                  <c:v>14.272881355932205</c:v>
                </c:pt>
                <c:pt idx="256">
                  <c:v>15.413050847457628</c:v>
                </c:pt>
                <c:pt idx="257">
                  <c:v>19.111525423728811</c:v>
                </c:pt>
                <c:pt idx="258">
                  <c:v>201.24983050847456</c:v>
                </c:pt>
                <c:pt idx="259">
                  <c:v>347.42932203389825</c:v>
                </c:pt>
                <c:pt idx="260">
                  <c:v>0</c:v>
                </c:pt>
                <c:pt idx="261">
                  <c:v>54.548305084745763</c:v>
                </c:pt>
                <c:pt idx="262">
                  <c:v>0.81644067796610176</c:v>
                </c:pt>
                <c:pt idx="263">
                  <c:v>18.4971186440678</c:v>
                </c:pt>
                <c:pt idx="264">
                  <c:v>0</c:v>
                </c:pt>
                <c:pt idx="265">
                  <c:v>350.43949152542376</c:v>
                </c:pt>
                <c:pt idx="266">
                  <c:v>11.241186440677966</c:v>
                </c:pt>
                <c:pt idx="267">
                  <c:v>37.381016949152546</c:v>
                </c:pt>
                <c:pt idx="268">
                  <c:v>0</c:v>
                </c:pt>
                <c:pt idx="269">
                  <c:v>17.481694915254238</c:v>
                </c:pt>
                <c:pt idx="270">
                  <c:v>1.034406779661017</c:v>
                </c:pt>
                <c:pt idx="271">
                  <c:v>52.837966101694917</c:v>
                </c:pt>
                <c:pt idx="272">
                  <c:v>99.95457627118644</c:v>
                </c:pt>
                <c:pt idx="273">
                  <c:v>0</c:v>
                </c:pt>
                <c:pt idx="274">
                  <c:v>46.35135593220339</c:v>
                </c:pt>
                <c:pt idx="275">
                  <c:v>0</c:v>
                </c:pt>
                <c:pt idx="276">
                  <c:v>0.41779661016949149</c:v>
                </c:pt>
                <c:pt idx="277">
                  <c:v>29.60593220338983</c:v>
                </c:pt>
                <c:pt idx="278">
                  <c:v>0</c:v>
                </c:pt>
                <c:pt idx="279">
                  <c:v>0</c:v>
                </c:pt>
                <c:pt idx="280">
                  <c:v>42.331186440677968</c:v>
                </c:pt>
                <c:pt idx="281">
                  <c:v>6.7457627118644066</c:v>
                </c:pt>
                <c:pt idx="282">
                  <c:v>27.157288135593223</c:v>
                </c:pt>
                <c:pt idx="283">
                  <c:v>7.7059322033898301</c:v>
                </c:pt>
                <c:pt idx="284">
                  <c:v>9.8462711864406796</c:v>
                </c:pt>
                <c:pt idx="285">
                  <c:v>100.28881355932204</c:v>
                </c:pt>
                <c:pt idx="286">
                  <c:v>18.938135593220338</c:v>
                </c:pt>
                <c:pt idx="287">
                  <c:v>8.4035593220338978</c:v>
                </c:pt>
                <c:pt idx="288">
                  <c:v>5.909322033898305</c:v>
                </c:pt>
                <c:pt idx="289">
                  <c:v>398.75389830508476</c:v>
                </c:pt>
                <c:pt idx="290">
                  <c:v>0</c:v>
                </c:pt>
                <c:pt idx="291">
                  <c:v>87.906779661016955</c:v>
                </c:pt>
                <c:pt idx="292">
                  <c:v>24.956101694915251</c:v>
                </c:pt>
                <c:pt idx="293">
                  <c:v>465.60406779661008</c:v>
                </c:pt>
                <c:pt idx="294">
                  <c:v>0.55830508474576268</c:v>
                </c:pt>
                <c:pt idx="295">
                  <c:v>8.4215254237288129</c:v>
                </c:pt>
                <c:pt idx="296">
                  <c:v>551.99237288135589</c:v>
                </c:pt>
                <c:pt idx="297">
                  <c:v>66.980169491525416</c:v>
                </c:pt>
                <c:pt idx="298">
                  <c:v>8.7781355932203393</c:v>
                </c:pt>
                <c:pt idx="299">
                  <c:v>29.973728813559323</c:v>
                </c:pt>
                <c:pt idx="300">
                  <c:v>0</c:v>
                </c:pt>
                <c:pt idx="301">
                  <c:v>134.09016949152542</c:v>
                </c:pt>
                <c:pt idx="302">
                  <c:v>567.28508474576267</c:v>
                </c:pt>
                <c:pt idx="303">
                  <c:v>252.43237288135592</c:v>
                </c:pt>
                <c:pt idx="304">
                  <c:v>0</c:v>
                </c:pt>
                <c:pt idx="305">
                  <c:v>117.35169491525424</c:v>
                </c:pt>
                <c:pt idx="306">
                  <c:v>35.561186440677957</c:v>
                </c:pt>
                <c:pt idx="307">
                  <c:v>0.51338983050847453</c:v>
                </c:pt>
                <c:pt idx="308">
                  <c:v>6.76135593220339</c:v>
                </c:pt>
                <c:pt idx="309">
                  <c:v>193.59254237288138</c:v>
                </c:pt>
                <c:pt idx="310">
                  <c:v>0</c:v>
                </c:pt>
                <c:pt idx="311">
                  <c:v>10.619322033898305</c:v>
                </c:pt>
                <c:pt idx="312">
                  <c:v>17.823389830508475</c:v>
                </c:pt>
                <c:pt idx="313">
                  <c:v>2.2023728813559322</c:v>
                </c:pt>
                <c:pt idx="314">
                  <c:v>109.18101694915255</c:v>
                </c:pt>
                <c:pt idx="315">
                  <c:v>258.57983050847457</c:v>
                </c:pt>
                <c:pt idx="316">
                  <c:v>4.6642372881355936</c:v>
                </c:pt>
                <c:pt idx="317">
                  <c:v>1.8203389830508474</c:v>
                </c:pt>
                <c:pt idx="318">
                  <c:v>604.45932203389827</c:v>
                </c:pt>
                <c:pt idx="319">
                  <c:v>374.44288135593223</c:v>
                </c:pt>
                <c:pt idx="320">
                  <c:v>17.884406779661017</c:v>
                </c:pt>
                <c:pt idx="321">
                  <c:v>88.994067796610167</c:v>
                </c:pt>
                <c:pt idx="322">
                  <c:v>136.77355932203392</c:v>
                </c:pt>
                <c:pt idx="323">
                  <c:v>3668.2628813559322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15.864915254237287</c:v>
                </c:pt>
                <c:pt idx="329">
                  <c:v>58.330169491525425</c:v>
                </c:pt>
                <c:pt idx="330">
                  <c:v>6633.2313559322029</c:v>
                </c:pt>
                <c:pt idx="331">
                  <c:v>6.3533898305084753</c:v>
                </c:pt>
                <c:pt idx="332">
                  <c:v>0</c:v>
                </c:pt>
                <c:pt idx="333">
                  <c:v>17.270169491525426</c:v>
                </c:pt>
                <c:pt idx="334">
                  <c:v>123.94355932203391</c:v>
                </c:pt>
                <c:pt idx="335">
                  <c:v>168.78084745762712</c:v>
                </c:pt>
                <c:pt idx="336">
                  <c:v>37.577118644067802</c:v>
                </c:pt>
                <c:pt idx="337">
                  <c:v>78.179661016949154</c:v>
                </c:pt>
                <c:pt idx="338">
                  <c:v>251.06627118644067</c:v>
                </c:pt>
                <c:pt idx="339">
                  <c:v>1.267627118644068</c:v>
                </c:pt>
                <c:pt idx="340">
                  <c:v>6.336610169491526</c:v>
                </c:pt>
                <c:pt idx="341">
                  <c:v>0</c:v>
                </c:pt>
                <c:pt idx="342">
                  <c:v>0</c:v>
                </c:pt>
                <c:pt idx="343">
                  <c:v>3.864915254237288</c:v>
                </c:pt>
                <c:pt idx="344">
                  <c:v>0</c:v>
                </c:pt>
                <c:pt idx="345">
                  <c:v>464.58728813559316</c:v>
                </c:pt>
                <c:pt idx="346">
                  <c:v>126.64406779661017</c:v>
                </c:pt>
                <c:pt idx="347">
                  <c:v>329.95220338983046</c:v>
                </c:pt>
                <c:pt idx="348">
                  <c:v>119</c:v>
                </c:pt>
                <c:pt idx="349">
                  <c:v>67.118474576271183</c:v>
                </c:pt>
                <c:pt idx="350">
                  <c:v>0.42050847457627116</c:v>
                </c:pt>
                <c:pt idx="351">
                  <c:v>37.042203389830505</c:v>
                </c:pt>
                <c:pt idx="352">
                  <c:v>9.9430508474576271</c:v>
                </c:pt>
                <c:pt idx="353">
                  <c:v>13.67813559322034</c:v>
                </c:pt>
                <c:pt idx="354">
                  <c:v>39.552033898305091</c:v>
                </c:pt>
                <c:pt idx="355">
                  <c:v>16.601864406779661</c:v>
                </c:pt>
                <c:pt idx="356">
                  <c:v>47.447627118644064</c:v>
                </c:pt>
                <c:pt idx="357">
                  <c:v>0.31135593220338986</c:v>
                </c:pt>
                <c:pt idx="358">
                  <c:v>3.9157627118644069</c:v>
                </c:pt>
                <c:pt idx="359">
                  <c:v>155.42508474576272</c:v>
                </c:pt>
                <c:pt idx="360">
                  <c:v>14.946610169491525</c:v>
                </c:pt>
                <c:pt idx="361">
                  <c:v>0</c:v>
                </c:pt>
                <c:pt idx="362">
                  <c:v>72.838135593220329</c:v>
                </c:pt>
                <c:pt idx="363">
                  <c:v>42.064406779661013</c:v>
                </c:pt>
                <c:pt idx="364">
                  <c:v>0</c:v>
                </c:pt>
                <c:pt idx="365">
                  <c:v>110.51627118644068</c:v>
                </c:pt>
                <c:pt idx="366">
                  <c:v>31.364237288135595</c:v>
                </c:pt>
                <c:pt idx="367">
                  <c:v>0</c:v>
                </c:pt>
                <c:pt idx="368">
                  <c:v>38.979322033898306</c:v>
                </c:pt>
                <c:pt idx="369">
                  <c:v>16.276610169491523</c:v>
                </c:pt>
                <c:pt idx="370">
                  <c:v>18.087796610169491</c:v>
                </c:pt>
                <c:pt idx="371">
                  <c:v>313.38169491525423</c:v>
                </c:pt>
                <c:pt idx="372">
                  <c:v>240.3140677966102</c:v>
                </c:pt>
                <c:pt idx="373">
                  <c:v>175.05305084745765</c:v>
                </c:pt>
                <c:pt idx="374">
                  <c:v>10.661016949152541</c:v>
                </c:pt>
                <c:pt idx="375">
                  <c:v>0</c:v>
                </c:pt>
                <c:pt idx="376">
                  <c:v>1.8477966101694914</c:v>
                </c:pt>
                <c:pt idx="377">
                  <c:v>81.048305084745763</c:v>
                </c:pt>
                <c:pt idx="378">
                  <c:v>9.0630508474576281</c:v>
                </c:pt>
                <c:pt idx="379">
                  <c:v>37.061525423728817</c:v>
                </c:pt>
                <c:pt idx="380">
                  <c:v>0</c:v>
                </c:pt>
                <c:pt idx="381">
                  <c:v>96.550169491525423</c:v>
                </c:pt>
                <c:pt idx="382">
                  <c:v>4.7128813559322031</c:v>
                </c:pt>
                <c:pt idx="383">
                  <c:v>15.25813559322034</c:v>
                </c:pt>
                <c:pt idx="384">
                  <c:v>15.27593220338983</c:v>
                </c:pt>
                <c:pt idx="385">
                  <c:v>477.20016949152546</c:v>
                </c:pt>
                <c:pt idx="386">
                  <c:v>216.89559322033895</c:v>
                </c:pt>
                <c:pt idx="387">
                  <c:v>4.3794915254237283</c:v>
                </c:pt>
                <c:pt idx="388">
                  <c:v>0</c:v>
                </c:pt>
                <c:pt idx="389">
                  <c:v>15.366610169491528</c:v>
                </c:pt>
                <c:pt idx="390">
                  <c:v>0</c:v>
                </c:pt>
                <c:pt idx="391">
                  <c:v>218.27101694915254</c:v>
                </c:pt>
                <c:pt idx="392">
                  <c:v>6.0442372881355935</c:v>
                </c:pt>
                <c:pt idx="393">
                  <c:v>97.50915254237286</c:v>
                </c:pt>
                <c:pt idx="394">
                  <c:v>135.70694915254236</c:v>
                </c:pt>
                <c:pt idx="395">
                  <c:v>82.197627118644064</c:v>
                </c:pt>
                <c:pt idx="396">
                  <c:v>43.714745762711864</c:v>
                </c:pt>
                <c:pt idx="397">
                  <c:v>1047.4745762711864</c:v>
                </c:pt>
                <c:pt idx="398">
                  <c:v>669.06677966101699</c:v>
                </c:pt>
                <c:pt idx="399">
                  <c:v>67.173728813559322</c:v>
                </c:pt>
                <c:pt idx="400">
                  <c:v>11.702033898305084</c:v>
                </c:pt>
                <c:pt idx="401">
                  <c:v>115.47661016949152</c:v>
                </c:pt>
                <c:pt idx="402">
                  <c:v>56.706949152542371</c:v>
                </c:pt>
                <c:pt idx="403">
                  <c:v>1.8567796610169491</c:v>
                </c:pt>
                <c:pt idx="404">
                  <c:v>1251.542372881356</c:v>
                </c:pt>
                <c:pt idx="405">
                  <c:v>42.687627118644073</c:v>
                </c:pt>
                <c:pt idx="406">
                  <c:v>0</c:v>
                </c:pt>
                <c:pt idx="407">
                  <c:v>0</c:v>
                </c:pt>
                <c:pt idx="408">
                  <c:v>5.3364406779661024</c:v>
                </c:pt>
                <c:pt idx="409">
                  <c:v>95.291525423728814</c:v>
                </c:pt>
                <c:pt idx="410">
                  <c:v>3.4408474576271186</c:v>
                </c:pt>
                <c:pt idx="411">
                  <c:v>185.63898305084746</c:v>
                </c:pt>
                <c:pt idx="412">
                  <c:v>0.4730508474576271</c:v>
                </c:pt>
                <c:pt idx="413">
                  <c:v>69.117627118644066</c:v>
                </c:pt>
                <c:pt idx="414">
                  <c:v>0</c:v>
                </c:pt>
                <c:pt idx="415">
                  <c:v>83.000677966101691</c:v>
                </c:pt>
                <c:pt idx="416">
                  <c:v>57.320508474576279</c:v>
                </c:pt>
                <c:pt idx="417">
                  <c:v>41.767966101694917</c:v>
                </c:pt>
                <c:pt idx="418">
                  <c:v>0</c:v>
                </c:pt>
                <c:pt idx="419">
                  <c:v>0.69694915254237289</c:v>
                </c:pt>
                <c:pt idx="420">
                  <c:v>6.6762711864406779</c:v>
                </c:pt>
                <c:pt idx="421">
                  <c:v>637.13423728813552</c:v>
                </c:pt>
                <c:pt idx="422">
                  <c:v>665.13406779661022</c:v>
                </c:pt>
                <c:pt idx="423">
                  <c:v>828.54101694915255</c:v>
                </c:pt>
                <c:pt idx="424">
                  <c:v>1.1755932203389829</c:v>
                </c:pt>
                <c:pt idx="425">
                  <c:v>3.6206779661016957</c:v>
                </c:pt>
                <c:pt idx="426">
                  <c:v>51.546779661016949</c:v>
                </c:pt>
                <c:pt idx="427">
                  <c:v>0</c:v>
                </c:pt>
                <c:pt idx="428">
                  <c:v>0</c:v>
                </c:pt>
                <c:pt idx="429">
                  <c:v>134.91525423728814</c:v>
                </c:pt>
                <c:pt idx="430">
                  <c:v>133.39305084745763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62.047796610169492</c:v>
                </c:pt>
                <c:pt idx="437">
                  <c:v>111.13033898305083</c:v>
                </c:pt>
                <c:pt idx="438">
                  <c:v>172.50779661016952</c:v>
                </c:pt>
                <c:pt idx="439">
                  <c:v>85.350677966101685</c:v>
                </c:pt>
                <c:pt idx="440">
                  <c:v>529.45525423728816</c:v>
                </c:pt>
                <c:pt idx="441">
                  <c:v>6.77864406779661</c:v>
                </c:pt>
                <c:pt idx="442">
                  <c:v>160.25474576271188</c:v>
                </c:pt>
                <c:pt idx="443">
                  <c:v>9.2262711864406786</c:v>
                </c:pt>
                <c:pt idx="444">
                  <c:v>4.5606779661016947</c:v>
                </c:pt>
                <c:pt idx="445">
                  <c:v>36.150677966101689</c:v>
                </c:pt>
                <c:pt idx="446">
                  <c:v>8.8332203389830504</c:v>
                </c:pt>
                <c:pt idx="447">
                  <c:v>331.29559322033901</c:v>
                </c:pt>
                <c:pt idx="448">
                  <c:v>53.896440677966098</c:v>
                </c:pt>
                <c:pt idx="449">
                  <c:v>355.77915254237291</c:v>
                </c:pt>
                <c:pt idx="450">
                  <c:v>120.63644067796611</c:v>
                </c:pt>
                <c:pt idx="451">
                  <c:v>1039.7111864406779</c:v>
                </c:pt>
                <c:pt idx="452">
                  <c:v>498.17644067796613</c:v>
                </c:pt>
                <c:pt idx="453">
                  <c:v>33.816440677966092</c:v>
                </c:pt>
                <c:pt idx="454">
                  <c:v>0</c:v>
                </c:pt>
                <c:pt idx="455">
                  <c:v>68.852542372881345</c:v>
                </c:pt>
                <c:pt idx="456">
                  <c:v>3.66135593220339</c:v>
                </c:pt>
                <c:pt idx="457">
                  <c:v>558.04644067796607</c:v>
                </c:pt>
                <c:pt idx="458">
                  <c:v>141.68338983050847</c:v>
                </c:pt>
                <c:pt idx="459">
                  <c:v>10.938644067796607</c:v>
                </c:pt>
                <c:pt idx="460">
                  <c:v>6.6330508474576275</c:v>
                </c:pt>
                <c:pt idx="461">
                  <c:v>0</c:v>
                </c:pt>
                <c:pt idx="462">
                  <c:v>0</c:v>
                </c:pt>
                <c:pt idx="463">
                  <c:v>6.6628813559322033</c:v>
                </c:pt>
                <c:pt idx="464">
                  <c:v>77.00559322033898</c:v>
                </c:pt>
                <c:pt idx="465">
                  <c:v>72.133559322033904</c:v>
                </c:pt>
                <c:pt idx="466">
                  <c:v>1.31</c:v>
                </c:pt>
                <c:pt idx="467">
                  <c:v>590.12813559322035</c:v>
                </c:pt>
                <c:pt idx="468">
                  <c:v>8.0581355932203387</c:v>
                </c:pt>
                <c:pt idx="469">
                  <c:v>9.2715254237288125</c:v>
                </c:pt>
                <c:pt idx="470">
                  <c:v>481.11559322033906</c:v>
                </c:pt>
                <c:pt idx="471">
                  <c:v>0</c:v>
                </c:pt>
                <c:pt idx="472">
                  <c:v>112.68271186440677</c:v>
                </c:pt>
                <c:pt idx="473">
                  <c:v>0.22118644067796611</c:v>
                </c:pt>
                <c:pt idx="474">
                  <c:v>67.803050847457627</c:v>
                </c:pt>
                <c:pt idx="475">
                  <c:v>182.99220338983054</c:v>
                </c:pt>
                <c:pt idx="476">
                  <c:v>88.435762711864413</c:v>
                </c:pt>
                <c:pt idx="477">
                  <c:v>211.10118644067796</c:v>
                </c:pt>
                <c:pt idx="478">
                  <c:v>0</c:v>
                </c:pt>
                <c:pt idx="479">
                  <c:v>0</c:v>
                </c:pt>
                <c:pt idx="480">
                  <c:v>108.56050847457627</c:v>
                </c:pt>
                <c:pt idx="481">
                  <c:v>118.56288135593222</c:v>
                </c:pt>
                <c:pt idx="482">
                  <c:v>118.94830508474577</c:v>
                </c:pt>
                <c:pt idx="483">
                  <c:v>29.273559322033901</c:v>
                </c:pt>
                <c:pt idx="484">
                  <c:v>0</c:v>
                </c:pt>
                <c:pt idx="485">
                  <c:v>113.40576271186441</c:v>
                </c:pt>
                <c:pt idx="486">
                  <c:v>0</c:v>
                </c:pt>
                <c:pt idx="487">
                  <c:v>0</c:v>
                </c:pt>
                <c:pt idx="488">
                  <c:v>551.85525423728814</c:v>
                </c:pt>
                <c:pt idx="489">
                  <c:v>0</c:v>
                </c:pt>
                <c:pt idx="490">
                  <c:v>32.50372881355932</c:v>
                </c:pt>
                <c:pt idx="491">
                  <c:v>1076.1632203389831</c:v>
                </c:pt>
                <c:pt idx="492">
                  <c:v>0</c:v>
                </c:pt>
                <c:pt idx="493">
                  <c:v>101.22559322033899</c:v>
                </c:pt>
                <c:pt idx="494">
                  <c:v>444.66203389830503</c:v>
                </c:pt>
                <c:pt idx="495">
                  <c:v>0.54288135593220344</c:v>
                </c:pt>
                <c:pt idx="496">
                  <c:v>132.85474576271187</c:v>
                </c:pt>
                <c:pt idx="497">
                  <c:v>0</c:v>
                </c:pt>
                <c:pt idx="498">
                  <c:v>149.35016949152543</c:v>
                </c:pt>
                <c:pt idx="499">
                  <c:v>116.3235593220339</c:v>
                </c:pt>
                <c:pt idx="500">
                  <c:v>0</c:v>
                </c:pt>
                <c:pt idx="501">
                  <c:v>4.99</c:v>
                </c:pt>
                <c:pt idx="502">
                  <c:v>4.8425423728813559</c:v>
                </c:pt>
                <c:pt idx="503">
                  <c:v>6.5694915254237296</c:v>
                </c:pt>
                <c:pt idx="504">
                  <c:v>28.494067796610171</c:v>
                </c:pt>
                <c:pt idx="505">
                  <c:v>0</c:v>
                </c:pt>
                <c:pt idx="506">
                  <c:v>30.548644067796609</c:v>
                </c:pt>
                <c:pt idx="507">
                  <c:v>33.097796610169489</c:v>
                </c:pt>
                <c:pt idx="508">
                  <c:v>74.066779661016952</c:v>
                </c:pt>
                <c:pt idx="509">
                  <c:v>156.49203389830512</c:v>
                </c:pt>
                <c:pt idx="510">
                  <c:v>88.530677966101706</c:v>
                </c:pt>
                <c:pt idx="511">
                  <c:v>104.65016949152542</c:v>
                </c:pt>
                <c:pt idx="512">
                  <c:v>16.057118644067796</c:v>
                </c:pt>
                <c:pt idx="513">
                  <c:v>41.066779661016952</c:v>
                </c:pt>
                <c:pt idx="514">
                  <c:v>0</c:v>
                </c:pt>
                <c:pt idx="515">
                  <c:v>158.5006779661017</c:v>
                </c:pt>
                <c:pt idx="516">
                  <c:v>63.27762711864407</c:v>
                </c:pt>
                <c:pt idx="517">
                  <c:v>100.97118644067795</c:v>
                </c:pt>
                <c:pt idx="518">
                  <c:v>0</c:v>
                </c:pt>
                <c:pt idx="519">
                  <c:v>10.779661016949152</c:v>
                </c:pt>
                <c:pt idx="520">
                  <c:v>4.6694915254237293</c:v>
                </c:pt>
                <c:pt idx="521">
                  <c:v>2.4362711864406781</c:v>
                </c:pt>
                <c:pt idx="522">
                  <c:v>1.123728813559322</c:v>
                </c:pt>
                <c:pt idx="523">
                  <c:v>2.6554237288135591</c:v>
                </c:pt>
                <c:pt idx="524">
                  <c:v>4.2535593220338983</c:v>
                </c:pt>
                <c:pt idx="525">
                  <c:v>45.387796610169495</c:v>
                </c:pt>
                <c:pt idx="526">
                  <c:v>3.6411864406779659</c:v>
                </c:pt>
                <c:pt idx="527">
                  <c:v>4.2457627118644066</c:v>
                </c:pt>
                <c:pt idx="528">
                  <c:v>78.246949152542371</c:v>
                </c:pt>
                <c:pt idx="529">
                  <c:v>23.717796610169493</c:v>
                </c:pt>
                <c:pt idx="530">
                  <c:v>17.967288135593218</c:v>
                </c:pt>
                <c:pt idx="531">
                  <c:v>2.9752542372881354</c:v>
                </c:pt>
                <c:pt idx="532">
                  <c:v>70.231525423728812</c:v>
                </c:pt>
                <c:pt idx="533">
                  <c:v>40.994237288135594</c:v>
                </c:pt>
                <c:pt idx="534">
                  <c:v>18.89966101694915</c:v>
                </c:pt>
                <c:pt idx="535">
                  <c:v>519.25694915254235</c:v>
                </c:pt>
                <c:pt idx="536">
                  <c:v>42.209491525423722</c:v>
                </c:pt>
                <c:pt idx="537">
                  <c:v>6.7606779661016949</c:v>
                </c:pt>
                <c:pt idx="538">
                  <c:v>4.3862711864406787</c:v>
                </c:pt>
                <c:pt idx="539">
                  <c:v>3103.1106779661018</c:v>
                </c:pt>
                <c:pt idx="540">
                  <c:v>0</c:v>
                </c:pt>
                <c:pt idx="541">
                  <c:v>3.8949152542372882</c:v>
                </c:pt>
                <c:pt idx="542">
                  <c:v>370.34050847457627</c:v>
                </c:pt>
                <c:pt idx="543">
                  <c:v>0</c:v>
                </c:pt>
                <c:pt idx="544">
                  <c:v>0.52932203389830512</c:v>
                </c:pt>
                <c:pt idx="545">
                  <c:v>193.82762711864407</c:v>
                </c:pt>
                <c:pt idx="546">
                  <c:v>180.28457627118644</c:v>
                </c:pt>
                <c:pt idx="547">
                  <c:v>142.57559322033896</c:v>
                </c:pt>
                <c:pt idx="548">
                  <c:v>87.641864406779661</c:v>
                </c:pt>
                <c:pt idx="549">
                  <c:v>22.83508474576271</c:v>
                </c:pt>
                <c:pt idx="550">
                  <c:v>0.26796610169491525</c:v>
                </c:pt>
                <c:pt idx="551">
                  <c:v>57.822203389830513</c:v>
                </c:pt>
                <c:pt idx="552">
                  <c:v>182.18711864406782</c:v>
                </c:pt>
                <c:pt idx="553">
                  <c:v>26.388983050847457</c:v>
                </c:pt>
                <c:pt idx="554">
                  <c:v>6.8222033898305083</c:v>
                </c:pt>
                <c:pt idx="555">
                  <c:v>64.90169491525424</c:v>
                </c:pt>
                <c:pt idx="556">
                  <c:v>23.996779661016948</c:v>
                </c:pt>
                <c:pt idx="557">
                  <c:v>9.9932203389830505</c:v>
                </c:pt>
                <c:pt idx="558">
                  <c:v>0</c:v>
                </c:pt>
                <c:pt idx="559">
                  <c:v>0</c:v>
                </c:pt>
                <c:pt idx="560">
                  <c:v>6.0210169491525427</c:v>
                </c:pt>
                <c:pt idx="561">
                  <c:v>0</c:v>
                </c:pt>
                <c:pt idx="562">
                  <c:v>334.23966101694907</c:v>
                </c:pt>
                <c:pt idx="563">
                  <c:v>0</c:v>
                </c:pt>
                <c:pt idx="564">
                  <c:v>232.64593220338983</c:v>
                </c:pt>
                <c:pt idx="565">
                  <c:v>3.5001694915254236</c:v>
                </c:pt>
                <c:pt idx="566">
                  <c:v>0</c:v>
                </c:pt>
                <c:pt idx="567">
                  <c:v>0</c:v>
                </c:pt>
                <c:pt idx="568">
                  <c:v>177.05016949152539</c:v>
                </c:pt>
                <c:pt idx="569">
                  <c:v>7.4106779661016944</c:v>
                </c:pt>
                <c:pt idx="570">
                  <c:v>0</c:v>
                </c:pt>
                <c:pt idx="571">
                  <c:v>15.121186440677965</c:v>
                </c:pt>
                <c:pt idx="572">
                  <c:v>221.52898305084747</c:v>
                </c:pt>
                <c:pt idx="573">
                  <c:v>496.23728813559325</c:v>
                </c:pt>
                <c:pt idx="574">
                  <c:v>0</c:v>
                </c:pt>
                <c:pt idx="575">
                  <c:v>7.6261016949152536</c:v>
                </c:pt>
                <c:pt idx="576">
                  <c:v>4.3140677966101695</c:v>
                </c:pt>
                <c:pt idx="577">
                  <c:v>0</c:v>
                </c:pt>
                <c:pt idx="578">
                  <c:v>4.1696610169491528</c:v>
                </c:pt>
                <c:pt idx="579">
                  <c:v>121.68135593220339</c:v>
                </c:pt>
                <c:pt idx="580">
                  <c:v>62.32559322033898</c:v>
                </c:pt>
                <c:pt idx="581">
                  <c:v>3.2769491525423731</c:v>
                </c:pt>
                <c:pt idx="582">
                  <c:v>0</c:v>
                </c:pt>
                <c:pt idx="583">
                  <c:v>1124.0340677966101</c:v>
                </c:pt>
                <c:pt idx="584">
                  <c:v>676.70559322033898</c:v>
                </c:pt>
                <c:pt idx="585">
                  <c:v>8.517627118644068</c:v>
                </c:pt>
                <c:pt idx="586">
                  <c:v>0</c:v>
                </c:pt>
                <c:pt idx="587">
                  <c:v>657.05169491525419</c:v>
                </c:pt>
                <c:pt idx="588">
                  <c:v>2.7116949152542373</c:v>
                </c:pt>
                <c:pt idx="589">
                  <c:v>29.892203389830506</c:v>
                </c:pt>
                <c:pt idx="590">
                  <c:v>54.343559322033897</c:v>
                </c:pt>
                <c:pt idx="591">
                  <c:v>14.027457627118643</c:v>
                </c:pt>
                <c:pt idx="592">
                  <c:v>12.436101694915253</c:v>
                </c:pt>
                <c:pt idx="593">
                  <c:v>0</c:v>
                </c:pt>
                <c:pt idx="594">
                  <c:v>11.327457627118646</c:v>
                </c:pt>
                <c:pt idx="595">
                  <c:v>0</c:v>
                </c:pt>
                <c:pt idx="596">
                  <c:v>15.323559322033899</c:v>
                </c:pt>
                <c:pt idx="597">
                  <c:v>0</c:v>
                </c:pt>
                <c:pt idx="598">
                  <c:v>80.662542372881362</c:v>
                </c:pt>
                <c:pt idx="599">
                  <c:v>430.13355932203388</c:v>
                </c:pt>
                <c:pt idx="600">
                  <c:v>0</c:v>
                </c:pt>
                <c:pt idx="601">
                  <c:v>269.09542372881356</c:v>
                </c:pt>
                <c:pt idx="602">
                  <c:v>58.474745762711869</c:v>
                </c:pt>
                <c:pt idx="603">
                  <c:v>29.125423728813562</c:v>
                </c:pt>
                <c:pt idx="604">
                  <c:v>0</c:v>
                </c:pt>
                <c:pt idx="605">
                  <c:v>587.43762711864406</c:v>
                </c:pt>
                <c:pt idx="606">
                  <c:v>98.861016949152543</c:v>
                </c:pt>
                <c:pt idx="607">
                  <c:v>9.7152542372881356</c:v>
                </c:pt>
                <c:pt idx="608">
                  <c:v>38.684067796610165</c:v>
                </c:pt>
                <c:pt idx="609">
                  <c:v>6.0916949152542381</c:v>
                </c:pt>
                <c:pt idx="610">
                  <c:v>36.472033898305085</c:v>
                </c:pt>
                <c:pt idx="611">
                  <c:v>0</c:v>
                </c:pt>
                <c:pt idx="612">
                  <c:v>67.95457627118644</c:v>
                </c:pt>
                <c:pt idx="613">
                  <c:v>159.17881355932201</c:v>
                </c:pt>
                <c:pt idx="614">
                  <c:v>407.49372881355936</c:v>
                </c:pt>
                <c:pt idx="615">
                  <c:v>221.63220338983049</c:v>
                </c:pt>
                <c:pt idx="616">
                  <c:v>15.395593220338984</c:v>
                </c:pt>
                <c:pt idx="617">
                  <c:v>2185.0888135593223</c:v>
                </c:pt>
                <c:pt idx="618">
                  <c:v>24.05864406779661</c:v>
                </c:pt>
                <c:pt idx="619">
                  <c:v>0</c:v>
                </c:pt>
                <c:pt idx="620">
                  <c:v>28.908305084745763</c:v>
                </c:pt>
                <c:pt idx="621">
                  <c:v>0.52050847457627125</c:v>
                </c:pt>
                <c:pt idx="622">
                  <c:v>390.6554237288135</c:v>
                </c:pt>
                <c:pt idx="623">
                  <c:v>0</c:v>
                </c:pt>
                <c:pt idx="624">
                  <c:v>21.614067796610168</c:v>
                </c:pt>
                <c:pt idx="625">
                  <c:v>56.614237288135591</c:v>
                </c:pt>
                <c:pt idx="626">
                  <c:v>74.374576271186442</c:v>
                </c:pt>
                <c:pt idx="627">
                  <c:v>0</c:v>
                </c:pt>
                <c:pt idx="628">
                  <c:v>502.29813559322042</c:v>
                </c:pt>
                <c:pt idx="629">
                  <c:v>77.464067796610166</c:v>
                </c:pt>
                <c:pt idx="630">
                  <c:v>75.433559322033901</c:v>
                </c:pt>
                <c:pt idx="631">
                  <c:v>0</c:v>
                </c:pt>
                <c:pt idx="632">
                  <c:v>7016.9952542372876</c:v>
                </c:pt>
                <c:pt idx="633">
                  <c:v>133.51271186440678</c:v>
                </c:pt>
                <c:pt idx="634">
                  <c:v>57.43067796610169</c:v>
                </c:pt>
                <c:pt idx="635">
                  <c:v>6.865254237288136</c:v>
                </c:pt>
                <c:pt idx="636">
                  <c:v>144.95694915254236</c:v>
                </c:pt>
                <c:pt idx="637">
                  <c:v>0</c:v>
                </c:pt>
                <c:pt idx="638">
                  <c:v>145.15966101694914</c:v>
                </c:pt>
                <c:pt idx="639">
                  <c:v>121.31254237288137</c:v>
                </c:pt>
                <c:pt idx="640">
                  <c:v>1.2040677966101696</c:v>
                </c:pt>
                <c:pt idx="641">
                  <c:v>0</c:v>
                </c:pt>
                <c:pt idx="642">
                  <c:v>559.12694915254235</c:v>
                </c:pt>
                <c:pt idx="643">
                  <c:v>4.5372881355932204</c:v>
                </c:pt>
                <c:pt idx="644">
                  <c:v>4.7454237288135594</c:v>
                </c:pt>
                <c:pt idx="645">
                  <c:v>23.115084745762712</c:v>
                </c:pt>
                <c:pt idx="646">
                  <c:v>1.966949152542373</c:v>
                </c:pt>
                <c:pt idx="647">
                  <c:v>2.0106779661016949</c:v>
                </c:pt>
                <c:pt idx="648">
                  <c:v>129.57983050847457</c:v>
                </c:pt>
                <c:pt idx="649">
                  <c:v>3.9752542372881354</c:v>
                </c:pt>
                <c:pt idx="650">
                  <c:v>0</c:v>
                </c:pt>
                <c:pt idx="651">
                  <c:v>0</c:v>
                </c:pt>
                <c:pt idx="652">
                  <c:v>753.62881355932211</c:v>
                </c:pt>
                <c:pt idx="653">
                  <c:v>6.2989830508474576</c:v>
                </c:pt>
                <c:pt idx="654">
                  <c:v>291.38186440677964</c:v>
                </c:pt>
                <c:pt idx="655">
                  <c:v>17.610677966101694</c:v>
                </c:pt>
                <c:pt idx="656">
                  <c:v>1.9444067796610169</c:v>
                </c:pt>
                <c:pt idx="657">
                  <c:v>63.607288135593222</c:v>
                </c:pt>
                <c:pt idx="658">
                  <c:v>0</c:v>
                </c:pt>
                <c:pt idx="659">
                  <c:v>1.1847457627118645</c:v>
                </c:pt>
                <c:pt idx="660">
                  <c:v>0</c:v>
                </c:pt>
                <c:pt idx="661">
                  <c:v>184.66271186440679</c:v>
                </c:pt>
                <c:pt idx="662">
                  <c:v>90.863220338983055</c:v>
                </c:pt>
                <c:pt idx="663">
                  <c:v>5.9115254237288131</c:v>
                </c:pt>
                <c:pt idx="664">
                  <c:v>2.3433898305084746</c:v>
                </c:pt>
                <c:pt idx="665">
                  <c:v>14.990847457627119</c:v>
                </c:pt>
                <c:pt idx="666">
                  <c:v>63.710847457627118</c:v>
                </c:pt>
                <c:pt idx="667">
                  <c:v>1.2922033898305083</c:v>
                </c:pt>
                <c:pt idx="668">
                  <c:v>3.958135593220339</c:v>
                </c:pt>
                <c:pt idx="669">
                  <c:v>66.133389830508477</c:v>
                </c:pt>
                <c:pt idx="670">
                  <c:v>141.96338983050848</c:v>
                </c:pt>
                <c:pt idx="671">
                  <c:v>172.12101694915253</c:v>
                </c:pt>
                <c:pt idx="672">
                  <c:v>0</c:v>
                </c:pt>
                <c:pt idx="673">
                  <c:v>261.86830508474577</c:v>
                </c:pt>
                <c:pt idx="674">
                  <c:v>26.762711864406779</c:v>
                </c:pt>
                <c:pt idx="675">
                  <c:v>3113.8215254237293</c:v>
                </c:pt>
                <c:pt idx="676">
                  <c:v>0.90813559322033899</c:v>
                </c:pt>
                <c:pt idx="677">
                  <c:v>71.414237288135595</c:v>
                </c:pt>
                <c:pt idx="678">
                  <c:v>113.55661016949153</c:v>
                </c:pt>
                <c:pt idx="679">
                  <c:v>121.83728813559321</c:v>
                </c:pt>
                <c:pt idx="680">
                  <c:v>58.483559322033912</c:v>
                </c:pt>
                <c:pt idx="681">
                  <c:v>14.273050847457627</c:v>
                </c:pt>
                <c:pt idx="682">
                  <c:v>0</c:v>
                </c:pt>
                <c:pt idx="683">
                  <c:v>18.085932203389831</c:v>
                </c:pt>
                <c:pt idx="684">
                  <c:v>52.911864406779664</c:v>
                </c:pt>
                <c:pt idx="685">
                  <c:v>771.57661016949157</c:v>
                </c:pt>
                <c:pt idx="686">
                  <c:v>0</c:v>
                </c:pt>
                <c:pt idx="687">
                  <c:v>0</c:v>
                </c:pt>
                <c:pt idx="688">
                  <c:v>2.8103389830508476</c:v>
                </c:pt>
                <c:pt idx="689">
                  <c:v>9.7469491525423724</c:v>
                </c:pt>
                <c:pt idx="690">
                  <c:v>541.14203389830516</c:v>
                </c:pt>
                <c:pt idx="691">
                  <c:v>14.457457627118645</c:v>
                </c:pt>
                <c:pt idx="692">
                  <c:v>142.43016949152542</c:v>
                </c:pt>
                <c:pt idx="693">
                  <c:v>0</c:v>
                </c:pt>
                <c:pt idx="694">
                  <c:v>0.1542372881355932</c:v>
                </c:pt>
                <c:pt idx="695">
                  <c:v>0</c:v>
                </c:pt>
                <c:pt idx="696">
                  <c:v>54.455762711864402</c:v>
                </c:pt>
                <c:pt idx="697">
                  <c:v>6.4913559322033896</c:v>
                </c:pt>
                <c:pt idx="698">
                  <c:v>39.546271186440677</c:v>
                </c:pt>
                <c:pt idx="699">
                  <c:v>8.7645762711864403</c:v>
                </c:pt>
                <c:pt idx="700">
                  <c:v>79.819152542372876</c:v>
                </c:pt>
                <c:pt idx="701">
                  <c:v>46.265423728813559</c:v>
                </c:pt>
                <c:pt idx="702">
                  <c:v>60.524406779661007</c:v>
                </c:pt>
                <c:pt idx="703">
                  <c:v>36.394067796610166</c:v>
                </c:pt>
                <c:pt idx="704">
                  <c:v>140.20440677966101</c:v>
                </c:pt>
                <c:pt idx="705">
                  <c:v>63.407796610169491</c:v>
                </c:pt>
                <c:pt idx="706">
                  <c:v>11.067457627118644</c:v>
                </c:pt>
                <c:pt idx="707">
                  <c:v>795.60762711864413</c:v>
                </c:pt>
                <c:pt idx="708">
                  <c:v>69.552033898305083</c:v>
                </c:pt>
                <c:pt idx="709">
                  <c:v>24.850847457627118</c:v>
                </c:pt>
                <c:pt idx="710">
                  <c:v>14.050338983050848</c:v>
                </c:pt>
                <c:pt idx="711">
                  <c:v>16.938813559322032</c:v>
                </c:pt>
                <c:pt idx="712">
                  <c:v>0</c:v>
                </c:pt>
                <c:pt idx="713">
                  <c:v>43.961864406779661</c:v>
                </c:pt>
                <c:pt idx="714">
                  <c:v>2.5069491525423726</c:v>
                </c:pt>
                <c:pt idx="715">
                  <c:v>36.96762711864406</c:v>
                </c:pt>
                <c:pt idx="716">
                  <c:v>8.3510169491525428</c:v>
                </c:pt>
                <c:pt idx="717">
                  <c:v>0</c:v>
                </c:pt>
                <c:pt idx="718">
                  <c:v>21.095254237288135</c:v>
                </c:pt>
                <c:pt idx="719">
                  <c:v>9.2466101694915253</c:v>
                </c:pt>
                <c:pt idx="720">
                  <c:v>49.481694915254231</c:v>
                </c:pt>
                <c:pt idx="721">
                  <c:v>20.606101694915253</c:v>
                </c:pt>
                <c:pt idx="722">
                  <c:v>2.6752542372881356</c:v>
                </c:pt>
                <c:pt idx="723">
                  <c:v>41.144237288135599</c:v>
                </c:pt>
                <c:pt idx="724">
                  <c:v>33.838813559322034</c:v>
                </c:pt>
                <c:pt idx="725">
                  <c:v>41.476779661016948</c:v>
                </c:pt>
                <c:pt idx="726">
                  <c:v>0</c:v>
                </c:pt>
                <c:pt idx="727">
                  <c:v>27.041186440677965</c:v>
                </c:pt>
                <c:pt idx="728">
                  <c:v>0.43559322033898301</c:v>
                </c:pt>
                <c:pt idx="729">
                  <c:v>76.394237288135599</c:v>
                </c:pt>
                <c:pt idx="730">
                  <c:v>3.2571186440677966</c:v>
                </c:pt>
                <c:pt idx="731">
                  <c:v>13.462033898305085</c:v>
                </c:pt>
                <c:pt idx="732">
                  <c:v>222.60677966101693</c:v>
                </c:pt>
                <c:pt idx="733">
                  <c:v>14.612881355932203</c:v>
                </c:pt>
                <c:pt idx="734">
                  <c:v>69.997118644067797</c:v>
                </c:pt>
                <c:pt idx="735">
                  <c:v>41.900847457627123</c:v>
                </c:pt>
                <c:pt idx="736">
                  <c:v>0</c:v>
                </c:pt>
                <c:pt idx="737">
                  <c:v>1.7220338983050847</c:v>
                </c:pt>
                <c:pt idx="738">
                  <c:v>436.92169491525425</c:v>
                </c:pt>
                <c:pt idx="739">
                  <c:v>54.385593220338983</c:v>
                </c:pt>
                <c:pt idx="740">
                  <c:v>66.020169491525422</c:v>
                </c:pt>
                <c:pt idx="741">
                  <c:v>0</c:v>
                </c:pt>
                <c:pt idx="742">
                  <c:v>31.705254237288134</c:v>
                </c:pt>
                <c:pt idx="743">
                  <c:v>12.649322033898304</c:v>
                </c:pt>
                <c:pt idx="744">
                  <c:v>19.931694915254237</c:v>
                </c:pt>
                <c:pt idx="745">
                  <c:v>0</c:v>
                </c:pt>
                <c:pt idx="746">
                  <c:v>123.75779661016949</c:v>
                </c:pt>
                <c:pt idx="747">
                  <c:v>0</c:v>
                </c:pt>
                <c:pt idx="748">
                  <c:v>22.532542372881355</c:v>
                </c:pt>
                <c:pt idx="749">
                  <c:v>1690.820847457627</c:v>
                </c:pt>
                <c:pt idx="750">
                  <c:v>53.558135593220335</c:v>
                </c:pt>
                <c:pt idx="751">
                  <c:v>2507.2096610169492</c:v>
                </c:pt>
                <c:pt idx="752">
                  <c:v>0</c:v>
                </c:pt>
                <c:pt idx="753">
                  <c:v>222.07033898305085</c:v>
                </c:pt>
                <c:pt idx="754">
                  <c:v>0</c:v>
                </c:pt>
                <c:pt idx="755">
                  <c:v>24.491525423728813</c:v>
                </c:pt>
                <c:pt idx="756">
                  <c:v>0</c:v>
                </c:pt>
                <c:pt idx="757">
                  <c:v>587.85830508474578</c:v>
                </c:pt>
                <c:pt idx="758">
                  <c:v>191.13559322033899</c:v>
                </c:pt>
                <c:pt idx="759">
                  <c:v>0</c:v>
                </c:pt>
                <c:pt idx="760">
                  <c:v>19.924406779661016</c:v>
                </c:pt>
                <c:pt idx="761">
                  <c:v>5.7883050847457627</c:v>
                </c:pt>
                <c:pt idx="762">
                  <c:v>120.30932203389828</c:v>
                </c:pt>
                <c:pt idx="763">
                  <c:v>81.542033898305093</c:v>
                </c:pt>
                <c:pt idx="764">
                  <c:v>52.284067796610174</c:v>
                </c:pt>
                <c:pt idx="765">
                  <c:v>1797.8093220338983</c:v>
                </c:pt>
                <c:pt idx="766">
                  <c:v>867.25423728813564</c:v>
                </c:pt>
                <c:pt idx="767">
                  <c:v>316.26406779661022</c:v>
                </c:pt>
                <c:pt idx="768">
                  <c:v>871.2311864406779</c:v>
                </c:pt>
                <c:pt idx="769">
                  <c:v>0</c:v>
                </c:pt>
                <c:pt idx="770">
                  <c:v>0</c:v>
                </c:pt>
                <c:pt idx="771">
                  <c:v>73.725423728813553</c:v>
                </c:pt>
                <c:pt idx="772">
                  <c:v>185.06694915254238</c:v>
                </c:pt>
                <c:pt idx="773">
                  <c:v>4.1964406779661019</c:v>
                </c:pt>
                <c:pt idx="774">
                  <c:v>0</c:v>
                </c:pt>
                <c:pt idx="775">
                  <c:v>26.159830508474577</c:v>
                </c:pt>
                <c:pt idx="776">
                  <c:v>2.119322033898305</c:v>
                </c:pt>
                <c:pt idx="777">
                  <c:v>107.47796610169493</c:v>
                </c:pt>
                <c:pt idx="778">
                  <c:v>5.9159322033898301</c:v>
                </c:pt>
                <c:pt idx="779">
                  <c:v>120.56627118644067</c:v>
                </c:pt>
                <c:pt idx="780">
                  <c:v>22.755932203389829</c:v>
                </c:pt>
                <c:pt idx="781">
                  <c:v>2.8669491525423729</c:v>
                </c:pt>
                <c:pt idx="782">
                  <c:v>0.58779661016949147</c:v>
                </c:pt>
                <c:pt idx="783">
                  <c:v>0</c:v>
                </c:pt>
                <c:pt idx="784">
                  <c:v>0</c:v>
                </c:pt>
                <c:pt idx="785">
                  <c:v>57.299661016949152</c:v>
                </c:pt>
                <c:pt idx="786">
                  <c:v>46.421016949152545</c:v>
                </c:pt>
                <c:pt idx="787">
                  <c:v>3.8996610169491528</c:v>
                </c:pt>
                <c:pt idx="788">
                  <c:v>13.662033898305085</c:v>
                </c:pt>
                <c:pt idx="789">
                  <c:v>6.7867796610169497</c:v>
                </c:pt>
                <c:pt idx="790">
                  <c:v>52.836779661016955</c:v>
                </c:pt>
                <c:pt idx="791">
                  <c:v>0.56830508474576269</c:v>
                </c:pt>
                <c:pt idx="792">
                  <c:v>24.775932203389829</c:v>
                </c:pt>
                <c:pt idx="793">
                  <c:v>84.606779661016958</c:v>
                </c:pt>
                <c:pt idx="794">
                  <c:v>2.7520338983050849</c:v>
                </c:pt>
                <c:pt idx="795">
                  <c:v>27.021694915254237</c:v>
                </c:pt>
                <c:pt idx="796">
                  <c:v>127.48949152542373</c:v>
                </c:pt>
                <c:pt idx="797">
                  <c:v>2.5686440677966105</c:v>
                </c:pt>
                <c:pt idx="798">
                  <c:v>38.227457627118646</c:v>
                </c:pt>
                <c:pt idx="799">
                  <c:v>263.1635593220339</c:v>
                </c:pt>
                <c:pt idx="800">
                  <c:v>164.20796610169492</c:v>
                </c:pt>
                <c:pt idx="801">
                  <c:v>2.0866101694915256</c:v>
                </c:pt>
                <c:pt idx="802">
                  <c:v>19.873898305084744</c:v>
                </c:pt>
                <c:pt idx="803">
                  <c:v>255.54050847457626</c:v>
                </c:pt>
                <c:pt idx="804">
                  <c:v>976.66016949152538</c:v>
                </c:pt>
                <c:pt idx="805">
                  <c:v>0</c:v>
                </c:pt>
                <c:pt idx="806">
                  <c:v>5.9906779661016945</c:v>
                </c:pt>
                <c:pt idx="807">
                  <c:v>37.170508474576273</c:v>
                </c:pt>
                <c:pt idx="808">
                  <c:v>1.2330508474576272</c:v>
                </c:pt>
                <c:pt idx="809">
                  <c:v>6.1420338983050851</c:v>
                </c:pt>
                <c:pt idx="810">
                  <c:v>58.206271186440681</c:v>
                </c:pt>
                <c:pt idx="811">
                  <c:v>6.9159322033898309</c:v>
                </c:pt>
                <c:pt idx="812">
                  <c:v>1.6871186440677968</c:v>
                </c:pt>
                <c:pt idx="813">
                  <c:v>4.5762711864406782</c:v>
                </c:pt>
                <c:pt idx="814">
                  <c:v>8.5930508474576275</c:v>
                </c:pt>
                <c:pt idx="815">
                  <c:v>41.079322033898301</c:v>
                </c:pt>
                <c:pt idx="816">
                  <c:v>15.324237288135594</c:v>
                </c:pt>
                <c:pt idx="817">
                  <c:v>83.187627118644059</c:v>
                </c:pt>
                <c:pt idx="818">
                  <c:v>143.28694915254238</c:v>
                </c:pt>
                <c:pt idx="819">
                  <c:v>10.302033898305085</c:v>
                </c:pt>
                <c:pt idx="820">
                  <c:v>21.113050847457629</c:v>
                </c:pt>
                <c:pt idx="821">
                  <c:v>3.1244067796610171</c:v>
                </c:pt>
                <c:pt idx="822">
                  <c:v>3.5842372881355931</c:v>
                </c:pt>
                <c:pt idx="823">
                  <c:v>32.975593220338979</c:v>
                </c:pt>
                <c:pt idx="824">
                  <c:v>17.137966101694914</c:v>
                </c:pt>
                <c:pt idx="825">
                  <c:v>0</c:v>
                </c:pt>
                <c:pt idx="826">
                  <c:v>0.64033898305084747</c:v>
                </c:pt>
                <c:pt idx="827">
                  <c:v>5.6776271186440681</c:v>
                </c:pt>
                <c:pt idx="828">
                  <c:v>4.122203389830509</c:v>
                </c:pt>
                <c:pt idx="829">
                  <c:v>9.26</c:v>
                </c:pt>
                <c:pt idx="830">
                  <c:v>7.4576271186440675</c:v>
                </c:pt>
                <c:pt idx="831">
                  <c:v>72.325423728813561</c:v>
                </c:pt>
                <c:pt idx="832">
                  <c:v>0</c:v>
                </c:pt>
                <c:pt idx="833">
                  <c:v>32.934745762711863</c:v>
                </c:pt>
                <c:pt idx="834">
                  <c:v>22.593050847457626</c:v>
                </c:pt>
                <c:pt idx="835">
                  <c:v>0.79627118644067796</c:v>
                </c:pt>
                <c:pt idx="836">
                  <c:v>0</c:v>
                </c:pt>
                <c:pt idx="837">
                  <c:v>17.015593220338982</c:v>
                </c:pt>
                <c:pt idx="838">
                  <c:v>28.49135593220339</c:v>
                </c:pt>
                <c:pt idx="839">
                  <c:v>7.5901694915254234</c:v>
                </c:pt>
                <c:pt idx="840">
                  <c:v>14.133898305084745</c:v>
                </c:pt>
                <c:pt idx="841">
                  <c:v>15.91135593220339</c:v>
                </c:pt>
                <c:pt idx="842">
                  <c:v>16.127457627118645</c:v>
                </c:pt>
                <c:pt idx="843">
                  <c:v>15.417288135593218</c:v>
                </c:pt>
                <c:pt idx="844">
                  <c:v>39.065593220338982</c:v>
                </c:pt>
                <c:pt idx="845">
                  <c:v>1.3254237288135593</c:v>
                </c:pt>
                <c:pt idx="846">
                  <c:v>740.8610169491526</c:v>
                </c:pt>
                <c:pt idx="847">
                  <c:v>0</c:v>
                </c:pt>
                <c:pt idx="848">
                  <c:v>0.69118644067796609</c:v>
                </c:pt>
                <c:pt idx="849">
                  <c:v>5.0559322033898306</c:v>
                </c:pt>
                <c:pt idx="850">
                  <c:v>13.56169491525424</c:v>
                </c:pt>
                <c:pt idx="851">
                  <c:v>87.479661016949152</c:v>
                </c:pt>
                <c:pt idx="852">
                  <c:v>9.9494915254237277</c:v>
                </c:pt>
                <c:pt idx="853">
                  <c:v>134.02000000000001</c:v>
                </c:pt>
                <c:pt idx="854">
                  <c:v>282.15372881355933</c:v>
                </c:pt>
                <c:pt idx="855">
                  <c:v>40.508474576271183</c:v>
                </c:pt>
                <c:pt idx="856">
                  <c:v>26.616949152542372</c:v>
                </c:pt>
                <c:pt idx="857">
                  <c:v>28.217457627118645</c:v>
                </c:pt>
                <c:pt idx="858">
                  <c:v>4.7220338983050851</c:v>
                </c:pt>
                <c:pt idx="859">
                  <c:v>21.711694915254242</c:v>
                </c:pt>
                <c:pt idx="860">
                  <c:v>0</c:v>
                </c:pt>
                <c:pt idx="861">
                  <c:v>0.86288135593220339</c:v>
                </c:pt>
                <c:pt idx="862">
                  <c:v>1.8144067796610168</c:v>
                </c:pt>
                <c:pt idx="863">
                  <c:v>81.861864406779674</c:v>
                </c:pt>
                <c:pt idx="864">
                  <c:v>1.8135593220338984</c:v>
                </c:pt>
                <c:pt idx="865">
                  <c:v>38.240677966101693</c:v>
                </c:pt>
                <c:pt idx="866">
                  <c:v>27.586440677966099</c:v>
                </c:pt>
                <c:pt idx="867">
                  <c:v>3.8128813559322037</c:v>
                </c:pt>
                <c:pt idx="868">
                  <c:v>10.003559322033899</c:v>
                </c:pt>
                <c:pt idx="869">
                  <c:v>101.08067796610169</c:v>
                </c:pt>
                <c:pt idx="870">
                  <c:v>117.80169491525425</c:v>
                </c:pt>
                <c:pt idx="871">
                  <c:v>254.27677966101695</c:v>
                </c:pt>
                <c:pt idx="872">
                  <c:v>18.29728813559322</c:v>
                </c:pt>
                <c:pt idx="873">
                  <c:v>2.659322033898305</c:v>
                </c:pt>
                <c:pt idx="874">
                  <c:v>5.729830508474576</c:v>
                </c:pt>
                <c:pt idx="875">
                  <c:v>0</c:v>
                </c:pt>
                <c:pt idx="876">
                  <c:v>71.026610169491519</c:v>
                </c:pt>
                <c:pt idx="877">
                  <c:v>1.7355932203389832</c:v>
                </c:pt>
                <c:pt idx="878">
                  <c:v>8.7716949152542369</c:v>
                </c:pt>
                <c:pt idx="879">
                  <c:v>9.8716949152542366</c:v>
                </c:pt>
                <c:pt idx="880">
                  <c:v>0</c:v>
                </c:pt>
                <c:pt idx="881">
                  <c:v>51.412542372881362</c:v>
                </c:pt>
                <c:pt idx="882">
                  <c:v>25.831864406779658</c:v>
                </c:pt>
                <c:pt idx="883">
                  <c:v>608.79796610169478</c:v>
                </c:pt>
                <c:pt idx="884">
                  <c:v>16.404745762711862</c:v>
                </c:pt>
                <c:pt idx="885">
                  <c:v>19.125932203389826</c:v>
                </c:pt>
                <c:pt idx="886">
                  <c:v>1.8900000000000001</c:v>
                </c:pt>
                <c:pt idx="887">
                  <c:v>0.45389830508474577</c:v>
                </c:pt>
                <c:pt idx="888">
                  <c:v>27.982033898305087</c:v>
                </c:pt>
                <c:pt idx="889">
                  <c:v>1.4250847457627118</c:v>
                </c:pt>
                <c:pt idx="890">
                  <c:v>4.4857627118644068</c:v>
                </c:pt>
                <c:pt idx="891">
                  <c:v>0</c:v>
                </c:pt>
                <c:pt idx="892">
                  <c:v>8.9445762711864418</c:v>
                </c:pt>
                <c:pt idx="893">
                  <c:v>4.2928813559322032</c:v>
                </c:pt>
                <c:pt idx="894">
                  <c:v>78.733559322033912</c:v>
                </c:pt>
                <c:pt idx="895">
                  <c:v>70.496949152542371</c:v>
                </c:pt>
                <c:pt idx="896">
                  <c:v>102.22813559322034</c:v>
                </c:pt>
                <c:pt idx="897">
                  <c:v>10.33</c:v>
                </c:pt>
                <c:pt idx="898">
                  <c:v>5672.2222033898306</c:v>
                </c:pt>
                <c:pt idx="899">
                  <c:v>106.7893220338983</c:v>
                </c:pt>
                <c:pt idx="900">
                  <c:v>1.9566101694915254</c:v>
                </c:pt>
                <c:pt idx="901">
                  <c:v>0</c:v>
                </c:pt>
                <c:pt idx="902">
                  <c:v>114.99593220338983</c:v>
                </c:pt>
                <c:pt idx="903">
                  <c:v>85.074067796610166</c:v>
                </c:pt>
                <c:pt idx="904">
                  <c:v>27.789322033898305</c:v>
                </c:pt>
                <c:pt idx="905">
                  <c:v>26.743389830508473</c:v>
                </c:pt>
                <c:pt idx="906">
                  <c:v>40.475762711864412</c:v>
                </c:pt>
                <c:pt idx="907">
                  <c:v>143.13610169491525</c:v>
                </c:pt>
                <c:pt idx="908">
                  <c:v>0</c:v>
                </c:pt>
                <c:pt idx="909">
                  <c:v>1.9657627118644068</c:v>
                </c:pt>
                <c:pt idx="910">
                  <c:v>10.196949152542373</c:v>
                </c:pt>
                <c:pt idx="911">
                  <c:v>25.735932203389833</c:v>
                </c:pt>
                <c:pt idx="912">
                  <c:v>8.1447457627118638</c:v>
                </c:pt>
                <c:pt idx="913">
                  <c:v>0.26237288135593223</c:v>
                </c:pt>
                <c:pt idx="914">
                  <c:v>0.31016949152542372</c:v>
                </c:pt>
                <c:pt idx="915">
                  <c:v>13.237457627118644</c:v>
                </c:pt>
                <c:pt idx="916">
                  <c:v>58.124406779661022</c:v>
                </c:pt>
                <c:pt idx="917">
                  <c:v>16.080847457627119</c:v>
                </c:pt>
                <c:pt idx="918">
                  <c:v>0.88474576271186445</c:v>
                </c:pt>
                <c:pt idx="919">
                  <c:v>13.826101694915254</c:v>
                </c:pt>
                <c:pt idx="920">
                  <c:v>52.667627118644056</c:v>
                </c:pt>
                <c:pt idx="921">
                  <c:v>54.576610169491524</c:v>
                </c:pt>
                <c:pt idx="922">
                  <c:v>0.40796610169491526</c:v>
                </c:pt>
                <c:pt idx="923">
                  <c:v>113.34525423728813</c:v>
                </c:pt>
                <c:pt idx="924">
                  <c:v>20.150338983050844</c:v>
                </c:pt>
                <c:pt idx="925">
                  <c:v>15.517796610169491</c:v>
                </c:pt>
                <c:pt idx="926">
                  <c:v>137.61372881355933</c:v>
                </c:pt>
                <c:pt idx="927">
                  <c:v>36.669152542372885</c:v>
                </c:pt>
                <c:pt idx="928">
                  <c:v>1459.3384745762712</c:v>
                </c:pt>
                <c:pt idx="929">
                  <c:v>1378.9806779661017</c:v>
                </c:pt>
                <c:pt idx="930">
                  <c:v>0</c:v>
                </c:pt>
                <c:pt idx="931">
                  <c:v>436.71186440677968</c:v>
                </c:pt>
                <c:pt idx="932">
                  <c:v>2.3157627118644069</c:v>
                </c:pt>
                <c:pt idx="933">
                  <c:v>2.1576271186440676</c:v>
                </c:pt>
                <c:pt idx="934">
                  <c:v>3.3525423728813561</c:v>
                </c:pt>
                <c:pt idx="935">
                  <c:v>534.40711864406785</c:v>
                </c:pt>
                <c:pt idx="936">
                  <c:v>1.8723728813559322</c:v>
                </c:pt>
                <c:pt idx="937">
                  <c:v>1.553050847457627</c:v>
                </c:pt>
                <c:pt idx="938">
                  <c:v>0</c:v>
                </c:pt>
                <c:pt idx="939">
                  <c:v>104.95067796610169</c:v>
                </c:pt>
                <c:pt idx="940">
                  <c:v>249.95288135593225</c:v>
                </c:pt>
                <c:pt idx="941">
                  <c:v>0</c:v>
                </c:pt>
                <c:pt idx="942">
                  <c:v>0.37016949152542372</c:v>
                </c:pt>
                <c:pt idx="943">
                  <c:v>7.4149152542372887</c:v>
                </c:pt>
                <c:pt idx="944">
                  <c:v>2.8389830508474576</c:v>
                </c:pt>
                <c:pt idx="945">
                  <c:v>0.86016949152542377</c:v>
                </c:pt>
                <c:pt idx="946">
                  <c:v>0</c:v>
                </c:pt>
                <c:pt idx="947">
                  <c:v>21.706779661016949</c:v>
                </c:pt>
                <c:pt idx="948">
                  <c:v>17.451186440677965</c:v>
                </c:pt>
                <c:pt idx="949">
                  <c:v>46.213559322033895</c:v>
                </c:pt>
                <c:pt idx="950">
                  <c:v>40.944406779661016</c:v>
                </c:pt>
                <c:pt idx="951">
                  <c:v>3.3232203389830506</c:v>
                </c:pt>
                <c:pt idx="952">
                  <c:v>50.105593220338982</c:v>
                </c:pt>
                <c:pt idx="953">
                  <c:v>13.576949152542372</c:v>
                </c:pt>
                <c:pt idx="954">
                  <c:v>181.34050847457627</c:v>
                </c:pt>
                <c:pt idx="955">
                  <c:v>6.3555932203389833</c:v>
                </c:pt>
                <c:pt idx="956">
                  <c:v>116.52677966101695</c:v>
                </c:pt>
                <c:pt idx="957">
                  <c:v>40.693898305084744</c:v>
                </c:pt>
                <c:pt idx="958">
                  <c:v>36.902881355932202</c:v>
                </c:pt>
                <c:pt idx="959">
                  <c:v>317.11457627118642</c:v>
                </c:pt>
                <c:pt idx="960">
                  <c:v>75.947627118644064</c:v>
                </c:pt>
                <c:pt idx="961">
                  <c:v>10.518474576271187</c:v>
                </c:pt>
                <c:pt idx="962">
                  <c:v>707.89491525423739</c:v>
                </c:pt>
                <c:pt idx="963">
                  <c:v>61.645084745762709</c:v>
                </c:pt>
                <c:pt idx="964">
                  <c:v>33.081355932203387</c:v>
                </c:pt>
                <c:pt idx="965">
                  <c:v>1.5669491525423727</c:v>
                </c:pt>
                <c:pt idx="966">
                  <c:v>0</c:v>
                </c:pt>
                <c:pt idx="967">
                  <c:v>84.939322033898307</c:v>
                </c:pt>
                <c:pt idx="968">
                  <c:v>6.6327118644067795</c:v>
                </c:pt>
                <c:pt idx="969">
                  <c:v>28.702542372881357</c:v>
                </c:pt>
                <c:pt idx="970">
                  <c:v>244.20508474576272</c:v>
                </c:pt>
                <c:pt idx="971">
                  <c:v>87.100677966101699</c:v>
                </c:pt>
                <c:pt idx="972">
                  <c:v>5.7088135593220342</c:v>
                </c:pt>
                <c:pt idx="973">
                  <c:v>206.81711864406782</c:v>
                </c:pt>
                <c:pt idx="974">
                  <c:v>5.6481355932203394</c:v>
                </c:pt>
                <c:pt idx="975">
                  <c:v>33.670508474576273</c:v>
                </c:pt>
                <c:pt idx="976">
                  <c:v>3.8950847457627118</c:v>
                </c:pt>
                <c:pt idx="977">
                  <c:v>292.05406779661013</c:v>
                </c:pt>
                <c:pt idx="978">
                  <c:v>0.79101694915254239</c:v>
                </c:pt>
                <c:pt idx="979">
                  <c:v>27.610338983050852</c:v>
                </c:pt>
                <c:pt idx="980">
                  <c:v>0</c:v>
                </c:pt>
                <c:pt idx="981">
                  <c:v>191.51169491525425</c:v>
                </c:pt>
                <c:pt idx="982">
                  <c:v>0</c:v>
                </c:pt>
                <c:pt idx="983">
                  <c:v>1.6822033898305084</c:v>
                </c:pt>
                <c:pt idx="984">
                  <c:v>18.905254237288137</c:v>
                </c:pt>
                <c:pt idx="985">
                  <c:v>8.6055932203389833</c:v>
                </c:pt>
                <c:pt idx="986">
                  <c:v>0.15796610169491526</c:v>
                </c:pt>
                <c:pt idx="987">
                  <c:v>0</c:v>
                </c:pt>
                <c:pt idx="988">
                  <c:v>83.598813559322053</c:v>
                </c:pt>
                <c:pt idx="989">
                  <c:v>0</c:v>
                </c:pt>
                <c:pt idx="990">
                  <c:v>1.3398305084745763</c:v>
                </c:pt>
                <c:pt idx="991">
                  <c:v>755.01423728813563</c:v>
                </c:pt>
                <c:pt idx="992">
                  <c:v>0</c:v>
                </c:pt>
                <c:pt idx="993">
                  <c:v>14.605593220338983</c:v>
                </c:pt>
                <c:pt idx="994">
                  <c:v>11.938305084745762</c:v>
                </c:pt>
                <c:pt idx="995">
                  <c:v>0</c:v>
                </c:pt>
                <c:pt idx="996">
                  <c:v>2.1355932203389831</c:v>
                </c:pt>
                <c:pt idx="997">
                  <c:v>31.451864406779663</c:v>
                </c:pt>
                <c:pt idx="998">
                  <c:v>374.47457627118644</c:v>
                </c:pt>
                <c:pt idx="999">
                  <c:v>62.94779661016949</c:v>
                </c:pt>
                <c:pt idx="1000">
                  <c:v>33.839491525423732</c:v>
                </c:pt>
                <c:pt idx="1001">
                  <c:v>2.2333898305084747</c:v>
                </c:pt>
                <c:pt idx="1002">
                  <c:v>49.036779661016951</c:v>
                </c:pt>
                <c:pt idx="1003">
                  <c:v>6.0501694915254234</c:v>
                </c:pt>
                <c:pt idx="1004">
                  <c:v>2.6286440677966101</c:v>
                </c:pt>
                <c:pt idx="1005">
                  <c:v>0</c:v>
                </c:pt>
                <c:pt idx="1006">
                  <c:v>0</c:v>
                </c:pt>
                <c:pt idx="1007">
                  <c:v>20.373559322033898</c:v>
                </c:pt>
                <c:pt idx="1008">
                  <c:v>27.136610169491526</c:v>
                </c:pt>
                <c:pt idx="1009">
                  <c:v>6.3388135593220341</c:v>
                </c:pt>
                <c:pt idx="1010">
                  <c:v>3.8876271186440681</c:v>
                </c:pt>
                <c:pt idx="1011">
                  <c:v>0</c:v>
                </c:pt>
                <c:pt idx="1012">
                  <c:v>0</c:v>
                </c:pt>
                <c:pt idx="1013">
                  <c:v>8.5228813559322045</c:v>
                </c:pt>
                <c:pt idx="1014">
                  <c:v>5.3622033898305084</c:v>
                </c:pt>
                <c:pt idx="1015">
                  <c:v>1.3322033898305083</c:v>
                </c:pt>
                <c:pt idx="1016">
                  <c:v>8.2372881355932209E-2</c:v>
                </c:pt>
                <c:pt idx="1017">
                  <c:v>5.3174576271186442</c:v>
                </c:pt>
                <c:pt idx="1018">
                  <c:v>68.055423728813565</c:v>
                </c:pt>
                <c:pt idx="1019">
                  <c:v>125.9035593220339</c:v>
                </c:pt>
                <c:pt idx="1020">
                  <c:v>0</c:v>
                </c:pt>
                <c:pt idx="1021">
                  <c:v>215.22372881355935</c:v>
                </c:pt>
                <c:pt idx="1022">
                  <c:v>15.588813559322034</c:v>
                </c:pt>
                <c:pt idx="1023">
                  <c:v>23.569491525423732</c:v>
                </c:pt>
                <c:pt idx="1024">
                  <c:v>5.4744067796610167</c:v>
                </c:pt>
                <c:pt idx="1025">
                  <c:v>207.11847457627118</c:v>
                </c:pt>
                <c:pt idx="1026">
                  <c:v>68.509491525423726</c:v>
                </c:pt>
                <c:pt idx="1027">
                  <c:v>10.94593220338983</c:v>
                </c:pt>
                <c:pt idx="1028">
                  <c:v>97.702542372881354</c:v>
                </c:pt>
                <c:pt idx="1029">
                  <c:v>0</c:v>
                </c:pt>
                <c:pt idx="1030">
                  <c:v>0.69915254237288138</c:v>
                </c:pt>
                <c:pt idx="1031">
                  <c:v>0</c:v>
                </c:pt>
                <c:pt idx="1032">
                  <c:v>32.610169491525426</c:v>
                </c:pt>
                <c:pt idx="1033">
                  <c:v>0</c:v>
                </c:pt>
                <c:pt idx="1034">
                  <c:v>10.186271186440678</c:v>
                </c:pt>
                <c:pt idx="1035">
                  <c:v>0</c:v>
                </c:pt>
                <c:pt idx="1036">
                  <c:v>6.5084745762711869</c:v>
                </c:pt>
                <c:pt idx="1037">
                  <c:v>26.186779661016949</c:v>
                </c:pt>
                <c:pt idx="1038">
                  <c:v>0</c:v>
                </c:pt>
                <c:pt idx="1039">
                  <c:v>14.60593220338983</c:v>
                </c:pt>
                <c:pt idx="1040">
                  <c:v>3.3459322033898307</c:v>
                </c:pt>
                <c:pt idx="1041">
                  <c:v>77.849661016949156</c:v>
                </c:pt>
                <c:pt idx="1042">
                  <c:v>3.8891525423728814</c:v>
                </c:pt>
                <c:pt idx="1043">
                  <c:v>5.7261016949152541</c:v>
                </c:pt>
                <c:pt idx="1044">
                  <c:v>19.787118644067796</c:v>
                </c:pt>
                <c:pt idx="1045">
                  <c:v>61.07949152542372</c:v>
                </c:pt>
                <c:pt idx="1046">
                  <c:v>0.99186440677966103</c:v>
                </c:pt>
                <c:pt idx="1047">
                  <c:v>9.5020338983050845</c:v>
                </c:pt>
                <c:pt idx="1048">
                  <c:v>1.8259322033898306</c:v>
                </c:pt>
                <c:pt idx="1049">
                  <c:v>97.19779661016949</c:v>
                </c:pt>
                <c:pt idx="1050">
                  <c:v>6.5593220338983054</c:v>
                </c:pt>
                <c:pt idx="1051">
                  <c:v>2.2627118644067798</c:v>
                </c:pt>
                <c:pt idx="1052">
                  <c:v>145.08067796610169</c:v>
                </c:pt>
                <c:pt idx="1053">
                  <c:v>183.28389830508473</c:v>
                </c:pt>
                <c:pt idx="1054">
                  <c:v>120.50152542372882</c:v>
                </c:pt>
                <c:pt idx="1055">
                  <c:v>54.353220338983043</c:v>
                </c:pt>
                <c:pt idx="1056">
                  <c:v>12.684237288135593</c:v>
                </c:pt>
                <c:pt idx="1057">
                  <c:v>3.8440677966101697</c:v>
                </c:pt>
                <c:pt idx="1058">
                  <c:v>37.265593220338985</c:v>
                </c:pt>
                <c:pt idx="1059">
                  <c:v>72.520508474576275</c:v>
                </c:pt>
                <c:pt idx="1060">
                  <c:v>191.86864406779662</c:v>
                </c:pt>
                <c:pt idx="1061">
                  <c:v>6.5662711864406784</c:v>
                </c:pt>
                <c:pt idx="1062">
                  <c:v>8.9538983050847456</c:v>
                </c:pt>
                <c:pt idx="1063">
                  <c:v>175.52050847457625</c:v>
                </c:pt>
                <c:pt idx="1064">
                  <c:v>19.231525423728815</c:v>
                </c:pt>
                <c:pt idx="1065">
                  <c:v>0</c:v>
                </c:pt>
                <c:pt idx="1066">
                  <c:v>66.550677966101702</c:v>
                </c:pt>
                <c:pt idx="1067">
                  <c:v>18.458474576271186</c:v>
                </c:pt>
                <c:pt idx="1068">
                  <c:v>0</c:v>
                </c:pt>
                <c:pt idx="1069">
                  <c:v>0</c:v>
                </c:pt>
                <c:pt idx="1070">
                  <c:v>162.05254237288136</c:v>
                </c:pt>
                <c:pt idx="1071">
                  <c:v>0</c:v>
                </c:pt>
                <c:pt idx="1072">
                  <c:v>45.098474576271187</c:v>
                </c:pt>
                <c:pt idx="1073">
                  <c:v>19.519322033898302</c:v>
                </c:pt>
                <c:pt idx="1074">
                  <c:v>13.037118644067798</c:v>
                </c:pt>
                <c:pt idx="1075">
                  <c:v>126.41033898305085</c:v>
                </c:pt>
                <c:pt idx="1076">
                  <c:v>868.14813559322033</c:v>
                </c:pt>
                <c:pt idx="1077">
                  <c:v>10.369491525423728</c:v>
                </c:pt>
                <c:pt idx="1078">
                  <c:v>2.5383050847457627</c:v>
                </c:pt>
                <c:pt idx="1079">
                  <c:v>4.6094915254237288</c:v>
                </c:pt>
                <c:pt idx="1080">
                  <c:v>72.61440677966101</c:v>
                </c:pt>
                <c:pt idx="1081">
                  <c:v>26.023559322033901</c:v>
                </c:pt>
                <c:pt idx="1082">
                  <c:v>0</c:v>
                </c:pt>
                <c:pt idx="1083">
                  <c:v>20.689830508474572</c:v>
                </c:pt>
                <c:pt idx="1084">
                  <c:v>27.705084745762711</c:v>
                </c:pt>
                <c:pt idx="1085">
                  <c:v>16.223898305084745</c:v>
                </c:pt>
                <c:pt idx="1086">
                  <c:v>3.0867796610169491</c:v>
                </c:pt>
                <c:pt idx="1087">
                  <c:v>1.8386440677966103</c:v>
                </c:pt>
                <c:pt idx="1088">
                  <c:v>6.0311864406779661</c:v>
                </c:pt>
                <c:pt idx="1089">
                  <c:v>3.9918644067796611</c:v>
                </c:pt>
                <c:pt idx="1090">
                  <c:v>156.2591525423729</c:v>
                </c:pt>
                <c:pt idx="1091">
                  <c:v>23.12593220338983</c:v>
                </c:pt>
                <c:pt idx="1092">
                  <c:v>846.87</c:v>
                </c:pt>
                <c:pt idx="1093">
                  <c:v>41.277966101694915</c:v>
                </c:pt>
                <c:pt idx="1094">
                  <c:v>0.89508474576271191</c:v>
                </c:pt>
                <c:pt idx="1095">
                  <c:v>0</c:v>
                </c:pt>
                <c:pt idx="1096">
                  <c:v>102.85</c:v>
                </c:pt>
                <c:pt idx="1097">
                  <c:v>135.68169491525424</c:v>
                </c:pt>
                <c:pt idx="1098">
                  <c:v>59.967627118644067</c:v>
                </c:pt>
                <c:pt idx="1099">
                  <c:v>20.922881355932205</c:v>
                </c:pt>
                <c:pt idx="1100">
                  <c:v>0</c:v>
                </c:pt>
                <c:pt idx="1101">
                  <c:v>19.87593220338983</c:v>
                </c:pt>
                <c:pt idx="1102">
                  <c:v>54.827288135593221</c:v>
                </c:pt>
                <c:pt idx="1103">
                  <c:v>62.114915254237289</c:v>
                </c:pt>
                <c:pt idx="1104">
                  <c:v>42.066610169491526</c:v>
                </c:pt>
                <c:pt idx="1105">
                  <c:v>8.1318644067796608</c:v>
                </c:pt>
                <c:pt idx="1106">
                  <c:v>1.8981355932203392</c:v>
                </c:pt>
                <c:pt idx="1107">
                  <c:v>50.765423728813559</c:v>
                </c:pt>
                <c:pt idx="1108">
                  <c:v>56.091525423728804</c:v>
                </c:pt>
                <c:pt idx="1109">
                  <c:v>0.36508474576271183</c:v>
                </c:pt>
                <c:pt idx="1110">
                  <c:v>91.047118644067794</c:v>
                </c:pt>
                <c:pt idx="1111">
                  <c:v>966.50847457627117</c:v>
                </c:pt>
                <c:pt idx="1112">
                  <c:v>28.142542372881358</c:v>
                </c:pt>
                <c:pt idx="1113">
                  <c:v>355.11067796610166</c:v>
                </c:pt>
                <c:pt idx="1114">
                  <c:v>16.900677966101696</c:v>
                </c:pt>
                <c:pt idx="1115">
                  <c:v>406.90881355932203</c:v>
                </c:pt>
                <c:pt idx="1116">
                  <c:v>0</c:v>
                </c:pt>
                <c:pt idx="1117">
                  <c:v>0</c:v>
                </c:pt>
                <c:pt idx="1118">
                  <c:v>48.643389830508475</c:v>
                </c:pt>
                <c:pt idx="1119">
                  <c:v>61.407627118644072</c:v>
                </c:pt>
                <c:pt idx="1120">
                  <c:v>0</c:v>
                </c:pt>
                <c:pt idx="1121">
                  <c:v>95.230338983050828</c:v>
                </c:pt>
                <c:pt idx="1122">
                  <c:v>0</c:v>
                </c:pt>
                <c:pt idx="1123">
                  <c:v>8.7372881355932197</c:v>
                </c:pt>
                <c:pt idx="1124">
                  <c:v>92.375423728813558</c:v>
                </c:pt>
                <c:pt idx="1125">
                  <c:v>317.14915254237286</c:v>
                </c:pt>
                <c:pt idx="1126">
                  <c:v>33.363559322033893</c:v>
                </c:pt>
                <c:pt idx="1127">
                  <c:v>21.994237288135594</c:v>
                </c:pt>
                <c:pt idx="1128">
                  <c:v>0</c:v>
                </c:pt>
                <c:pt idx="1129">
                  <c:v>65.596271186440688</c:v>
                </c:pt>
                <c:pt idx="1130">
                  <c:v>173.08169491525425</c:v>
                </c:pt>
                <c:pt idx="1131">
                  <c:v>2.6354237288135596</c:v>
                </c:pt>
                <c:pt idx="1132">
                  <c:v>55.231355932203392</c:v>
                </c:pt>
                <c:pt idx="1133">
                  <c:v>41.702372881355934</c:v>
                </c:pt>
                <c:pt idx="1134">
                  <c:v>143.04322033898305</c:v>
                </c:pt>
                <c:pt idx="1135">
                  <c:v>110.05067796610169</c:v>
                </c:pt>
                <c:pt idx="1136">
                  <c:v>12.420338983050847</c:v>
                </c:pt>
                <c:pt idx="1137">
                  <c:v>819.09203389830509</c:v>
                </c:pt>
                <c:pt idx="1138">
                  <c:v>94.949491525423724</c:v>
                </c:pt>
                <c:pt idx="1139">
                  <c:v>9.3877966101694916</c:v>
                </c:pt>
                <c:pt idx="1140">
                  <c:v>66.873728813559325</c:v>
                </c:pt>
                <c:pt idx="1141">
                  <c:v>177.24898305084747</c:v>
                </c:pt>
                <c:pt idx="1142">
                  <c:v>10.307627118644067</c:v>
                </c:pt>
                <c:pt idx="1143">
                  <c:v>6.1820338983050851</c:v>
                </c:pt>
                <c:pt idx="1144">
                  <c:v>8.0830508474576259</c:v>
                </c:pt>
                <c:pt idx="1145">
                  <c:v>2773.6450847457627</c:v>
                </c:pt>
                <c:pt idx="1146">
                  <c:v>6.0655932203389833</c:v>
                </c:pt>
                <c:pt idx="1147">
                  <c:v>0</c:v>
                </c:pt>
                <c:pt idx="1148">
                  <c:v>52.035593220338981</c:v>
                </c:pt>
                <c:pt idx="1149">
                  <c:v>1.0977966101694914</c:v>
                </c:pt>
                <c:pt idx="1150">
                  <c:v>12.938474576271187</c:v>
                </c:pt>
                <c:pt idx="1151">
                  <c:v>7.5155932203389835</c:v>
                </c:pt>
                <c:pt idx="1152">
                  <c:v>2.736949152542373</c:v>
                </c:pt>
                <c:pt idx="1153">
                  <c:v>5.6735593220338982</c:v>
                </c:pt>
                <c:pt idx="1154">
                  <c:v>40.144576271186438</c:v>
                </c:pt>
                <c:pt idx="1155">
                  <c:v>36.784745762711864</c:v>
                </c:pt>
                <c:pt idx="1156">
                  <c:v>102.77169491525423</c:v>
                </c:pt>
                <c:pt idx="1157">
                  <c:v>0</c:v>
                </c:pt>
                <c:pt idx="1158">
                  <c:v>125.83203389830508</c:v>
                </c:pt>
                <c:pt idx="1159">
                  <c:v>2.9120338983050846</c:v>
                </c:pt>
                <c:pt idx="1160">
                  <c:v>33.375593220338978</c:v>
                </c:pt>
                <c:pt idx="1161">
                  <c:v>28.955762711864409</c:v>
                </c:pt>
                <c:pt idx="1162">
                  <c:v>14.972033898305083</c:v>
                </c:pt>
                <c:pt idx="1163">
                  <c:v>3.6947457627118645</c:v>
                </c:pt>
                <c:pt idx="1164">
                  <c:v>0.98305084745762716</c:v>
                </c:pt>
                <c:pt idx="1165">
                  <c:v>0</c:v>
                </c:pt>
                <c:pt idx="1166">
                  <c:v>5.1322033898305088</c:v>
                </c:pt>
                <c:pt idx="1167">
                  <c:v>26.448135593220339</c:v>
                </c:pt>
                <c:pt idx="1168">
                  <c:v>323.49254237288136</c:v>
                </c:pt>
                <c:pt idx="1169">
                  <c:v>42.625423728813551</c:v>
                </c:pt>
                <c:pt idx="1170">
                  <c:v>10.274576271186442</c:v>
                </c:pt>
                <c:pt idx="1171">
                  <c:v>46.494237288135594</c:v>
                </c:pt>
                <c:pt idx="1172">
                  <c:v>1237.3899999999999</c:v>
                </c:pt>
                <c:pt idx="1173">
                  <c:v>19.448813559322033</c:v>
                </c:pt>
                <c:pt idx="1174">
                  <c:v>2.9986440677966097</c:v>
                </c:pt>
                <c:pt idx="1175">
                  <c:v>1144.0333898305087</c:v>
                </c:pt>
                <c:pt idx="1176">
                  <c:v>1.5569491525423729</c:v>
                </c:pt>
                <c:pt idx="1177">
                  <c:v>26.68186440677966</c:v>
                </c:pt>
                <c:pt idx="1178">
                  <c:v>2.16</c:v>
                </c:pt>
                <c:pt idx="1179">
                  <c:v>50.254915254237289</c:v>
                </c:pt>
                <c:pt idx="1180">
                  <c:v>67.819830508474581</c:v>
                </c:pt>
                <c:pt idx="1181">
                  <c:v>0</c:v>
                </c:pt>
                <c:pt idx="1182">
                  <c:v>14.595254237288136</c:v>
                </c:pt>
                <c:pt idx="1183">
                  <c:v>24.452033898305086</c:v>
                </c:pt>
                <c:pt idx="1184">
                  <c:v>6.0772881355932205</c:v>
                </c:pt>
                <c:pt idx="1185">
                  <c:v>196.02627118644065</c:v>
                </c:pt>
                <c:pt idx="1186">
                  <c:v>17.681016949152543</c:v>
                </c:pt>
                <c:pt idx="1187">
                  <c:v>5.4037288135593222</c:v>
                </c:pt>
                <c:pt idx="1188">
                  <c:v>3.6949152542372881</c:v>
                </c:pt>
                <c:pt idx="1189">
                  <c:v>8.1547457627118636</c:v>
                </c:pt>
                <c:pt idx="1190">
                  <c:v>11.745593220338984</c:v>
                </c:pt>
                <c:pt idx="1191">
                  <c:v>39.985932203389829</c:v>
                </c:pt>
                <c:pt idx="1192">
                  <c:v>2.6537288135593218</c:v>
                </c:pt>
                <c:pt idx="1193">
                  <c:v>16.09271186440678</c:v>
                </c:pt>
                <c:pt idx="1194">
                  <c:v>23.483389830508475</c:v>
                </c:pt>
                <c:pt idx="1195">
                  <c:v>6.5425423728813561</c:v>
                </c:pt>
                <c:pt idx="1196">
                  <c:v>193.20152542372881</c:v>
                </c:pt>
                <c:pt idx="1197">
                  <c:v>13.051355932203389</c:v>
                </c:pt>
                <c:pt idx="1198">
                  <c:v>1.660677966101695</c:v>
                </c:pt>
                <c:pt idx="1199">
                  <c:v>22.287966101694916</c:v>
                </c:pt>
                <c:pt idx="1200">
                  <c:v>20.440677966101696</c:v>
                </c:pt>
                <c:pt idx="1201">
                  <c:v>6.5537288135593217</c:v>
                </c:pt>
                <c:pt idx="1202">
                  <c:v>433.42220338983049</c:v>
                </c:pt>
                <c:pt idx="1203">
                  <c:v>0</c:v>
                </c:pt>
                <c:pt idx="1204">
                  <c:v>3.6979661016949152</c:v>
                </c:pt>
                <c:pt idx="1205">
                  <c:v>1.7359322033898306</c:v>
                </c:pt>
                <c:pt idx="1206">
                  <c:v>2.0022033898305085</c:v>
                </c:pt>
                <c:pt idx="1207">
                  <c:v>58.156779661016948</c:v>
                </c:pt>
                <c:pt idx="1208">
                  <c:v>20.537118644067796</c:v>
                </c:pt>
                <c:pt idx="1209">
                  <c:v>1.0633898305084746</c:v>
                </c:pt>
                <c:pt idx="1210">
                  <c:v>1.0625423728813559</c:v>
                </c:pt>
                <c:pt idx="1211">
                  <c:v>19.749661016949151</c:v>
                </c:pt>
                <c:pt idx="1212">
                  <c:v>5.8193220338983043</c:v>
                </c:pt>
                <c:pt idx="1213">
                  <c:v>7.4179661016949154</c:v>
                </c:pt>
                <c:pt idx="1214">
                  <c:v>0</c:v>
                </c:pt>
                <c:pt idx="1215">
                  <c:v>25.476271186440677</c:v>
                </c:pt>
                <c:pt idx="1216">
                  <c:v>28.936271186440678</c:v>
                </c:pt>
                <c:pt idx="1217">
                  <c:v>0</c:v>
                </c:pt>
                <c:pt idx="1218">
                  <c:v>346.53355932203391</c:v>
                </c:pt>
                <c:pt idx="1219">
                  <c:v>34.287627118644068</c:v>
                </c:pt>
                <c:pt idx="1220">
                  <c:v>13.795084745762713</c:v>
                </c:pt>
                <c:pt idx="1221">
                  <c:v>1.2857627118644068</c:v>
                </c:pt>
                <c:pt idx="1222">
                  <c:v>10.508813559322034</c:v>
                </c:pt>
                <c:pt idx="1223">
                  <c:v>0</c:v>
                </c:pt>
                <c:pt idx="1224">
                  <c:v>93.501694915254248</c:v>
                </c:pt>
                <c:pt idx="1225">
                  <c:v>1.1476271186440676</c:v>
                </c:pt>
                <c:pt idx="1226">
                  <c:v>20.721355932203387</c:v>
                </c:pt>
                <c:pt idx="1227">
                  <c:v>1953.591186440678</c:v>
                </c:pt>
                <c:pt idx="1228">
                  <c:v>172.55118644067798</c:v>
                </c:pt>
                <c:pt idx="1229">
                  <c:v>59.829491525423741</c:v>
                </c:pt>
                <c:pt idx="1230">
                  <c:v>6.5147457627118648</c:v>
                </c:pt>
                <c:pt idx="1231">
                  <c:v>4.3501694915254241</c:v>
                </c:pt>
                <c:pt idx="1232">
                  <c:v>157.4762711864407</c:v>
                </c:pt>
                <c:pt idx="1233">
                  <c:v>79.63372881355933</c:v>
                </c:pt>
                <c:pt idx="1234">
                  <c:v>25.897627118644067</c:v>
                </c:pt>
                <c:pt idx="1235">
                  <c:v>38.149830508474572</c:v>
                </c:pt>
                <c:pt idx="1236">
                  <c:v>0.81932203389830516</c:v>
                </c:pt>
                <c:pt idx="1237">
                  <c:v>53.520677966101701</c:v>
                </c:pt>
                <c:pt idx="1238">
                  <c:v>49.640169491525427</c:v>
                </c:pt>
                <c:pt idx="1239">
                  <c:v>3.4849152542372885</c:v>
                </c:pt>
                <c:pt idx="1240">
                  <c:v>9.6947457627118645</c:v>
                </c:pt>
                <c:pt idx="1241">
                  <c:v>404.47457627118644</c:v>
                </c:pt>
                <c:pt idx="1242">
                  <c:v>16.205423728813557</c:v>
                </c:pt>
                <c:pt idx="1243">
                  <c:v>23.687627118644066</c:v>
                </c:pt>
                <c:pt idx="1244">
                  <c:v>1.1847457627118645</c:v>
                </c:pt>
                <c:pt idx="1245">
                  <c:v>10.572203389830507</c:v>
                </c:pt>
                <c:pt idx="1246">
                  <c:v>1.8647457627118644</c:v>
                </c:pt>
                <c:pt idx="1247">
                  <c:v>1.1186440677966101</c:v>
                </c:pt>
                <c:pt idx="1248">
                  <c:v>12.373050847457627</c:v>
                </c:pt>
                <c:pt idx="1249">
                  <c:v>12.668813559322034</c:v>
                </c:pt>
                <c:pt idx="1250">
                  <c:v>24.923898305084741</c:v>
                </c:pt>
                <c:pt idx="1251">
                  <c:v>0.80355932203389824</c:v>
                </c:pt>
                <c:pt idx="1252">
                  <c:v>21.640169491525423</c:v>
                </c:pt>
                <c:pt idx="1253">
                  <c:v>1947.0313559322035</c:v>
                </c:pt>
                <c:pt idx="1254">
                  <c:v>4.8352542372881349</c:v>
                </c:pt>
                <c:pt idx="1255">
                  <c:v>94.572881355932196</c:v>
                </c:pt>
                <c:pt idx="1256">
                  <c:v>51.016949152542374</c:v>
                </c:pt>
                <c:pt idx="1257">
                  <c:v>43.757627118644066</c:v>
                </c:pt>
                <c:pt idx="1258">
                  <c:v>1.0886440677966103</c:v>
                </c:pt>
                <c:pt idx="1259">
                  <c:v>0.60457627118644075</c:v>
                </c:pt>
                <c:pt idx="1260">
                  <c:v>3.455593220338983</c:v>
                </c:pt>
                <c:pt idx="1261">
                  <c:v>0</c:v>
                </c:pt>
                <c:pt idx="1262">
                  <c:v>2.7949152542372881</c:v>
                </c:pt>
                <c:pt idx="1263">
                  <c:v>50.135593220338983</c:v>
                </c:pt>
                <c:pt idx="1264">
                  <c:v>275.27050847457627</c:v>
                </c:pt>
                <c:pt idx="1265">
                  <c:v>141.67779661016948</c:v>
                </c:pt>
                <c:pt idx="1266">
                  <c:v>257.97237288135591</c:v>
                </c:pt>
                <c:pt idx="1267">
                  <c:v>2.0227118644067796</c:v>
                </c:pt>
                <c:pt idx="1268">
                  <c:v>2.9323728813559322</c:v>
                </c:pt>
                <c:pt idx="1269">
                  <c:v>5.9288135593220339</c:v>
                </c:pt>
                <c:pt idx="1270">
                  <c:v>0</c:v>
                </c:pt>
                <c:pt idx="1271">
                  <c:v>46.268644067796608</c:v>
                </c:pt>
                <c:pt idx="1272">
                  <c:v>10.492711864406781</c:v>
                </c:pt>
                <c:pt idx="1273">
                  <c:v>104.4364406779661</c:v>
                </c:pt>
                <c:pt idx="1274">
                  <c:v>22.926779661016951</c:v>
                </c:pt>
                <c:pt idx="1275">
                  <c:v>0.54423728813559324</c:v>
                </c:pt>
                <c:pt idx="1276">
                  <c:v>2.0918644067796612</c:v>
                </c:pt>
                <c:pt idx="1277">
                  <c:v>0.5955932203389831</c:v>
                </c:pt>
                <c:pt idx="1278">
                  <c:v>102.45983050847458</c:v>
                </c:pt>
                <c:pt idx="1279">
                  <c:v>18.123728813559321</c:v>
                </c:pt>
                <c:pt idx="1280">
                  <c:v>0</c:v>
                </c:pt>
                <c:pt idx="1281">
                  <c:v>20.255932203389829</c:v>
                </c:pt>
                <c:pt idx="1282">
                  <c:v>2.4181355932203386</c:v>
                </c:pt>
                <c:pt idx="1283">
                  <c:v>2.4054237288135591</c:v>
                </c:pt>
                <c:pt idx="1284">
                  <c:v>0.29694915254237286</c:v>
                </c:pt>
                <c:pt idx="1285">
                  <c:v>156.51101694915255</c:v>
                </c:pt>
                <c:pt idx="1286">
                  <c:v>3.5266101694915255</c:v>
                </c:pt>
                <c:pt idx="1287">
                  <c:v>0</c:v>
                </c:pt>
                <c:pt idx="1288">
                  <c:v>14.86457627118644</c:v>
                </c:pt>
                <c:pt idx="1289">
                  <c:v>52.912203389830509</c:v>
                </c:pt>
                <c:pt idx="1290">
                  <c:v>2.4188135593220341</c:v>
                </c:pt>
                <c:pt idx="1291">
                  <c:v>3.1786440677966104</c:v>
                </c:pt>
                <c:pt idx="1292">
                  <c:v>3.6771186440677965</c:v>
                </c:pt>
                <c:pt idx="1293">
                  <c:v>3.6918644067796609</c:v>
                </c:pt>
                <c:pt idx="1294">
                  <c:v>1.6108474576271188</c:v>
                </c:pt>
                <c:pt idx="1295">
                  <c:v>8.0462711864406788</c:v>
                </c:pt>
                <c:pt idx="1296">
                  <c:v>7.6149152542372889</c:v>
                </c:pt>
                <c:pt idx="1297">
                  <c:v>0.59440677966101696</c:v>
                </c:pt>
                <c:pt idx="1298">
                  <c:v>14.812542372881357</c:v>
                </c:pt>
                <c:pt idx="1299">
                  <c:v>35.940677966101696</c:v>
                </c:pt>
                <c:pt idx="1300">
                  <c:v>9.3040677966101697</c:v>
                </c:pt>
                <c:pt idx="1301">
                  <c:v>31.843898305084746</c:v>
                </c:pt>
                <c:pt idx="1302">
                  <c:v>1.6674576271186441</c:v>
                </c:pt>
                <c:pt idx="1303">
                  <c:v>31.685593220338983</c:v>
                </c:pt>
                <c:pt idx="1304">
                  <c:v>8.8667796610169489</c:v>
                </c:pt>
                <c:pt idx="1305">
                  <c:v>23.944406779661019</c:v>
                </c:pt>
                <c:pt idx="1306">
                  <c:v>11.905254237288135</c:v>
                </c:pt>
                <c:pt idx="1307">
                  <c:v>79.491525423728817</c:v>
                </c:pt>
                <c:pt idx="1308">
                  <c:v>2.8842372881355933</c:v>
                </c:pt>
                <c:pt idx="1309">
                  <c:v>12.248983050847459</c:v>
                </c:pt>
                <c:pt idx="1310">
                  <c:v>56.230169491525423</c:v>
                </c:pt>
                <c:pt idx="1311">
                  <c:v>958.61830508474577</c:v>
                </c:pt>
                <c:pt idx="1312">
                  <c:v>35.111864406779659</c:v>
                </c:pt>
                <c:pt idx="1313">
                  <c:v>7.431694915254238</c:v>
                </c:pt>
                <c:pt idx="1314">
                  <c:v>7.5872881355932211</c:v>
                </c:pt>
                <c:pt idx="1315">
                  <c:v>1.9325423728813558</c:v>
                </c:pt>
                <c:pt idx="1316">
                  <c:v>12.202542372881357</c:v>
                </c:pt>
                <c:pt idx="1317">
                  <c:v>6.8157627118644069</c:v>
                </c:pt>
                <c:pt idx="1318">
                  <c:v>0.18084745762711865</c:v>
                </c:pt>
                <c:pt idx="1319">
                  <c:v>189.9027118644068</c:v>
                </c:pt>
                <c:pt idx="1320">
                  <c:v>19.713050847457627</c:v>
                </c:pt>
                <c:pt idx="1321">
                  <c:v>115.63728813559322</c:v>
                </c:pt>
                <c:pt idx="1322">
                  <c:v>17.449152542372882</c:v>
                </c:pt>
                <c:pt idx="1323">
                  <c:v>0</c:v>
                </c:pt>
                <c:pt idx="1324">
                  <c:v>4.1657627118644065</c:v>
                </c:pt>
                <c:pt idx="1325">
                  <c:v>129.97237288135594</c:v>
                </c:pt>
                <c:pt idx="1326">
                  <c:v>7.8279661016949156</c:v>
                </c:pt>
                <c:pt idx="1327">
                  <c:v>83.805254237288139</c:v>
                </c:pt>
                <c:pt idx="1328">
                  <c:v>267.96610169491527</c:v>
                </c:pt>
                <c:pt idx="1329">
                  <c:v>0.22508474576271184</c:v>
                </c:pt>
                <c:pt idx="1330">
                  <c:v>8.1961016949152548</c:v>
                </c:pt>
                <c:pt idx="1331">
                  <c:v>9.1016949152542381E-2</c:v>
                </c:pt>
                <c:pt idx="1332">
                  <c:v>35.823220338983049</c:v>
                </c:pt>
                <c:pt idx="1333">
                  <c:v>3.0676271186440678</c:v>
                </c:pt>
                <c:pt idx="1334">
                  <c:v>5.1691525423728812</c:v>
                </c:pt>
                <c:pt idx="1335">
                  <c:v>136.45491525423728</c:v>
                </c:pt>
                <c:pt idx="1336">
                  <c:v>2.4088135593220339</c:v>
                </c:pt>
                <c:pt idx="1337">
                  <c:v>214.88491525423728</c:v>
                </c:pt>
                <c:pt idx="1338">
                  <c:v>9.5474576271186429</c:v>
                </c:pt>
                <c:pt idx="1339">
                  <c:v>0.72881355932203384</c:v>
                </c:pt>
                <c:pt idx="1340">
                  <c:v>10.214915254237287</c:v>
                </c:pt>
                <c:pt idx="1341">
                  <c:v>6.5084745762711869</c:v>
                </c:pt>
                <c:pt idx="1342">
                  <c:v>50.088474576271182</c:v>
                </c:pt>
                <c:pt idx="1343">
                  <c:v>0.11694915254237288</c:v>
                </c:pt>
                <c:pt idx="1344">
                  <c:v>12.428813559322034</c:v>
                </c:pt>
                <c:pt idx="1345">
                  <c:v>27.414745762711863</c:v>
                </c:pt>
                <c:pt idx="1346">
                  <c:v>1.2393220338983051</c:v>
                </c:pt>
                <c:pt idx="1347">
                  <c:v>0</c:v>
                </c:pt>
                <c:pt idx="1348">
                  <c:v>2.4315254237288135</c:v>
                </c:pt>
                <c:pt idx="1349">
                  <c:v>18.386440677966103</c:v>
                </c:pt>
                <c:pt idx="1350">
                  <c:v>3.3371186440677967</c:v>
                </c:pt>
                <c:pt idx="1351">
                  <c:v>42.294576271186443</c:v>
                </c:pt>
                <c:pt idx="1352">
                  <c:v>6.5450847457627122</c:v>
                </c:pt>
                <c:pt idx="1353">
                  <c:v>35.627627118644071</c:v>
                </c:pt>
                <c:pt idx="1354">
                  <c:v>2.4205084745762711</c:v>
                </c:pt>
                <c:pt idx="1355">
                  <c:v>2.3235593220338981</c:v>
                </c:pt>
                <c:pt idx="1356">
                  <c:v>4.5828813559322032</c:v>
                </c:pt>
                <c:pt idx="1357">
                  <c:v>25.768983050847456</c:v>
                </c:pt>
                <c:pt idx="1358">
                  <c:v>0.12966101694915255</c:v>
                </c:pt>
                <c:pt idx="1359">
                  <c:v>0</c:v>
                </c:pt>
                <c:pt idx="1360">
                  <c:v>0.44101694915254236</c:v>
                </c:pt>
                <c:pt idx="1361">
                  <c:v>17.243220338983051</c:v>
                </c:pt>
                <c:pt idx="1362">
                  <c:v>44.821355932203389</c:v>
                </c:pt>
                <c:pt idx="1363">
                  <c:v>7.6632203389830504</c:v>
                </c:pt>
                <c:pt idx="1364">
                  <c:v>201.32474576271187</c:v>
                </c:pt>
                <c:pt idx="1365">
                  <c:v>3.5540677966101692</c:v>
                </c:pt>
                <c:pt idx="1366">
                  <c:v>13.700508474576273</c:v>
                </c:pt>
                <c:pt idx="1367">
                  <c:v>12.215762711864407</c:v>
                </c:pt>
                <c:pt idx="1368">
                  <c:v>14.241016949152543</c:v>
                </c:pt>
                <c:pt idx="1369">
                  <c:v>4.7410169491525425</c:v>
                </c:pt>
                <c:pt idx="1370">
                  <c:v>6.4522033898305082</c:v>
                </c:pt>
                <c:pt idx="1371">
                  <c:v>59.844745762711867</c:v>
                </c:pt>
                <c:pt idx="1372">
                  <c:v>0</c:v>
                </c:pt>
                <c:pt idx="1373">
                  <c:v>14.128813559322033</c:v>
                </c:pt>
                <c:pt idx="1374">
                  <c:v>11.715593220338983</c:v>
                </c:pt>
                <c:pt idx="1375">
                  <c:v>4.4828813559322036</c:v>
                </c:pt>
                <c:pt idx="1376">
                  <c:v>3.0050847457627121</c:v>
                </c:pt>
                <c:pt idx="1377">
                  <c:v>7.3572881355932198</c:v>
                </c:pt>
                <c:pt idx="1378">
                  <c:v>0</c:v>
                </c:pt>
                <c:pt idx="1379">
                  <c:v>18.130000000000003</c:v>
                </c:pt>
                <c:pt idx="1380">
                  <c:v>123.95372881355932</c:v>
                </c:pt>
                <c:pt idx="1381">
                  <c:v>13.645084745762711</c:v>
                </c:pt>
                <c:pt idx="1382">
                  <c:v>0</c:v>
                </c:pt>
                <c:pt idx="1383">
                  <c:v>0</c:v>
                </c:pt>
                <c:pt idx="1384">
                  <c:v>0.33457627118644068</c:v>
                </c:pt>
                <c:pt idx="1385">
                  <c:v>9.1538983050847449</c:v>
                </c:pt>
                <c:pt idx="1386">
                  <c:v>1.5254237288135593</c:v>
                </c:pt>
                <c:pt idx="1387">
                  <c:v>0</c:v>
                </c:pt>
                <c:pt idx="1388">
                  <c:v>6.0340677966101692</c:v>
                </c:pt>
                <c:pt idx="1389">
                  <c:v>0</c:v>
                </c:pt>
                <c:pt idx="1390">
                  <c:v>37.379322033898305</c:v>
                </c:pt>
                <c:pt idx="1391">
                  <c:v>0</c:v>
                </c:pt>
                <c:pt idx="1392">
                  <c:v>4.52864406779661</c:v>
                </c:pt>
                <c:pt idx="1393">
                  <c:v>4.8940677966101696</c:v>
                </c:pt>
                <c:pt idx="1394">
                  <c:v>0</c:v>
                </c:pt>
                <c:pt idx="1395">
                  <c:v>0</c:v>
                </c:pt>
                <c:pt idx="1396">
                  <c:v>3.8513559322033895</c:v>
                </c:pt>
                <c:pt idx="1397">
                  <c:v>86.924067796610174</c:v>
                </c:pt>
                <c:pt idx="1398">
                  <c:v>0</c:v>
                </c:pt>
                <c:pt idx="1399">
                  <c:v>1.0210169491525425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983168"/>
        <c:axId val="234374848"/>
      </c:lineChart>
      <c:catAx>
        <c:axId val="238983168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="0" dirty="0" smtClean="0"/>
                  <a:t>Customers</a:t>
                </a:r>
                <a:endParaRPr lang="en-US" b="0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34374848"/>
        <c:crosses val="autoZero"/>
        <c:auto val="1"/>
        <c:lblAlgn val="ctr"/>
        <c:lblOffset val="100"/>
        <c:noMultiLvlLbl val="0"/>
      </c:catAx>
      <c:valAx>
        <c:axId val="234374848"/>
        <c:scaling>
          <c:orientation val="minMax"/>
          <c:max val="12000"/>
        </c:scaling>
        <c:delete val="0"/>
        <c:axPos val="l"/>
        <c:majorGridlines>
          <c:spPr>
            <a:ln>
              <a:noFill/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>
            <a:solidFill>
              <a:schemeClr val="accent4">
                <a:lumMod val="60000"/>
                <a:lumOff val="40000"/>
              </a:schemeClr>
            </a:solidFill>
          </a:ln>
        </c:spPr>
        <c:crossAx val="238983168"/>
        <c:crosses val="autoZero"/>
        <c:crossBetween val="between"/>
        <c:majorUnit val="2000"/>
      </c:valAx>
      <c:spPr>
        <a:solidFill>
          <a:schemeClr val="bg1"/>
        </a:solidFill>
      </c:spPr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185856"/>
        <c:axId val="234376576"/>
      </c:lineChart>
      <c:catAx>
        <c:axId val="240185856"/>
        <c:scaling>
          <c:orientation val="minMax"/>
        </c:scaling>
        <c:delete val="1"/>
        <c:axPos val="b"/>
        <c:majorTickMark val="out"/>
        <c:minorTickMark val="none"/>
        <c:tickLblPos val="nextTo"/>
        <c:crossAx val="234376576"/>
        <c:crosses val="autoZero"/>
        <c:auto val="1"/>
        <c:lblAlgn val="ctr"/>
        <c:lblOffset val="100"/>
        <c:noMultiLvlLbl val="0"/>
      </c:catAx>
      <c:valAx>
        <c:axId val="234376576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2401858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Sample 2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2229091296020429"/>
          <c:y val="0.24728346456692912"/>
          <c:w val="0.63507341987656951"/>
          <c:h val="0.6169942257217847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5A5A5A"/>
              </a:solidFill>
            </a:ln>
          </c:spPr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Summary_DATA!$A$115:$A$116</c:f>
              <c:strCache>
                <c:ptCount val="2"/>
                <c:pt idx="0">
                  <c:v>FOL</c:v>
                </c:pt>
                <c:pt idx="1">
                  <c:v>NET</c:v>
                </c:pt>
              </c:strCache>
            </c:strRef>
          </c:cat>
          <c:val>
            <c:numRef>
              <c:f>Summary_DATA!$C$115:$C$116</c:f>
              <c:numCache>
                <c:formatCode>_("$"* #,##0_);_("$"* \(#,##0\);_("$"* "-"??_);_(@_)</c:formatCode>
                <c:ptCount val="2"/>
                <c:pt idx="0">
                  <c:v>271041390.09000015</c:v>
                </c:pt>
                <c:pt idx="1">
                  <c:v>1290491962.8500059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8300800"/>
        <c:axId val="224188608"/>
      </c:barChart>
      <c:catAx>
        <c:axId val="2283008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24188608"/>
        <c:crosses val="autoZero"/>
        <c:auto val="1"/>
        <c:lblAlgn val="ctr"/>
        <c:lblOffset val="100"/>
        <c:noMultiLvlLbl val="0"/>
      </c:catAx>
      <c:valAx>
        <c:axId val="22418860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_(&quot;$&quot;* #,##0_);_(&quot;$&quot;* \(#,##0\);_(&quot;$&quot;* &quot;-&quot;??_);_(@_)" sourceLinked="1"/>
        <c:majorTickMark val="out"/>
        <c:minorTickMark val="none"/>
        <c:tickLblPos val="nextTo"/>
        <c:spPr>
          <a:ln>
            <a:solidFill>
              <a:srgbClr val="5A5A5A"/>
            </a:solidFill>
          </a:ln>
        </c:spPr>
        <c:crossAx val="228300800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1.8518518518518517E-2"/>
                <c:y val="0.32061679790026248"/>
              </c:manualLayout>
            </c:layout>
          </c:dispUnitsLbl>
        </c:dispUnits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1891891891892"/>
          <c:y val="0.82608695652173914"/>
          <c:w val="0.7567567567567568"/>
          <c:h val="0.13043478260869565"/>
        </c:manualLayout>
      </c:layout>
      <c:lineChart>
        <c:grouping val="standard"/>
        <c:varyColors val="0"/>
        <c:ser>
          <c:idx val="0"/>
          <c:order val="0"/>
          <c:spPr>
            <a:ln>
              <a:solidFill>
                <a:srgbClr val="5A5A5A"/>
              </a:solidFill>
              <a:prstDash val="dash"/>
            </a:ln>
          </c:spPr>
          <c:marker>
            <c:symbol val="none"/>
          </c:marker>
          <c:val>
            <c:numRef>
              <c:f>'Pre Purch'!$F$25:$F$1433</c:f>
              <c:numCache>
                <c:formatCode>0.00</c:formatCode>
                <c:ptCount val="1409"/>
                <c:pt idx="0">
                  <c:v>1.5425912670007158</c:v>
                </c:pt>
                <c:pt idx="1">
                  <c:v>1.5425912670007158</c:v>
                </c:pt>
                <c:pt idx="2">
                  <c:v>1.5425912670007158</c:v>
                </c:pt>
                <c:pt idx="3">
                  <c:v>1.5425912670007158</c:v>
                </c:pt>
                <c:pt idx="4">
                  <c:v>1.5425912670007158</c:v>
                </c:pt>
                <c:pt idx="5">
                  <c:v>1.5425912670007158</c:v>
                </c:pt>
                <c:pt idx="6">
                  <c:v>1.5425912670007158</c:v>
                </c:pt>
                <c:pt idx="7">
                  <c:v>1.5425912670007158</c:v>
                </c:pt>
                <c:pt idx="8">
                  <c:v>1.5425912670007158</c:v>
                </c:pt>
                <c:pt idx="9">
                  <c:v>1.5425912670007158</c:v>
                </c:pt>
                <c:pt idx="10">
                  <c:v>1.5425912670007158</c:v>
                </c:pt>
                <c:pt idx="11">
                  <c:v>1.5425912670007158</c:v>
                </c:pt>
                <c:pt idx="12">
                  <c:v>1.5425912670007158</c:v>
                </c:pt>
                <c:pt idx="13">
                  <c:v>1.5425912670007158</c:v>
                </c:pt>
                <c:pt idx="14">
                  <c:v>1.5425912670007158</c:v>
                </c:pt>
                <c:pt idx="15">
                  <c:v>1.5425912670007158</c:v>
                </c:pt>
                <c:pt idx="16">
                  <c:v>1.5425912670007158</c:v>
                </c:pt>
                <c:pt idx="17">
                  <c:v>1.5425912670007158</c:v>
                </c:pt>
                <c:pt idx="18">
                  <c:v>1.5425912670007158</c:v>
                </c:pt>
                <c:pt idx="19">
                  <c:v>1.5425912670007158</c:v>
                </c:pt>
                <c:pt idx="20">
                  <c:v>1.5425912670007158</c:v>
                </c:pt>
                <c:pt idx="21">
                  <c:v>1.5425912670007158</c:v>
                </c:pt>
                <c:pt idx="22">
                  <c:v>1.5425912670007158</c:v>
                </c:pt>
                <c:pt idx="23">
                  <c:v>1.5425912670007158</c:v>
                </c:pt>
                <c:pt idx="24">
                  <c:v>1.5425912670007158</c:v>
                </c:pt>
                <c:pt idx="25">
                  <c:v>1.5425912670007158</c:v>
                </c:pt>
                <c:pt idx="26">
                  <c:v>1.5425912670007158</c:v>
                </c:pt>
                <c:pt idx="27">
                  <c:v>1.5425912670007158</c:v>
                </c:pt>
                <c:pt idx="28">
                  <c:v>1.5425912670007158</c:v>
                </c:pt>
                <c:pt idx="29">
                  <c:v>1.5425912670007158</c:v>
                </c:pt>
                <c:pt idx="30">
                  <c:v>1.5425912670007158</c:v>
                </c:pt>
                <c:pt idx="31">
                  <c:v>1.5425912670007158</c:v>
                </c:pt>
                <c:pt idx="32">
                  <c:v>1.5425912670007158</c:v>
                </c:pt>
                <c:pt idx="33">
                  <c:v>1.5425912670007158</c:v>
                </c:pt>
                <c:pt idx="34">
                  <c:v>1.5425912670007158</c:v>
                </c:pt>
                <c:pt idx="35">
                  <c:v>1.5425912670007158</c:v>
                </c:pt>
                <c:pt idx="36">
                  <c:v>1.5425912670007158</c:v>
                </c:pt>
                <c:pt idx="37">
                  <c:v>1.5425912670007158</c:v>
                </c:pt>
                <c:pt idx="38">
                  <c:v>1.5425912670007158</c:v>
                </c:pt>
                <c:pt idx="39">
                  <c:v>1.5425912670007158</c:v>
                </c:pt>
                <c:pt idx="40">
                  <c:v>1.5425912670007158</c:v>
                </c:pt>
                <c:pt idx="41">
                  <c:v>1.5425912670007158</c:v>
                </c:pt>
                <c:pt idx="42">
                  <c:v>1.5425912670007158</c:v>
                </c:pt>
                <c:pt idx="43">
                  <c:v>1.5425912670007158</c:v>
                </c:pt>
                <c:pt idx="44">
                  <c:v>1.5425912670007158</c:v>
                </c:pt>
                <c:pt idx="45">
                  <c:v>1.5425912670007158</c:v>
                </c:pt>
                <c:pt idx="46">
                  <c:v>1.5425912670007158</c:v>
                </c:pt>
                <c:pt idx="47">
                  <c:v>1.5425912670007158</c:v>
                </c:pt>
                <c:pt idx="48">
                  <c:v>1.5425912670007158</c:v>
                </c:pt>
                <c:pt idx="49">
                  <c:v>1.5425912670007158</c:v>
                </c:pt>
                <c:pt idx="50">
                  <c:v>1.5425912670007158</c:v>
                </c:pt>
                <c:pt idx="51">
                  <c:v>1.5425912670007158</c:v>
                </c:pt>
                <c:pt idx="52">
                  <c:v>1.5425912670007158</c:v>
                </c:pt>
                <c:pt idx="53">
                  <c:v>1.5425912670007158</c:v>
                </c:pt>
                <c:pt idx="54">
                  <c:v>1.5425912670007158</c:v>
                </c:pt>
                <c:pt idx="55">
                  <c:v>1.5425912670007158</c:v>
                </c:pt>
                <c:pt idx="56">
                  <c:v>1.5425912670007158</c:v>
                </c:pt>
                <c:pt idx="57">
                  <c:v>1.5425912670007158</c:v>
                </c:pt>
                <c:pt idx="58">
                  <c:v>1.5425912670007158</c:v>
                </c:pt>
                <c:pt idx="59">
                  <c:v>1.5425912670007158</c:v>
                </c:pt>
                <c:pt idx="60">
                  <c:v>1.5425912670007158</c:v>
                </c:pt>
                <c:pt idx="61">
                  <c:v>1.5425912670007158</c:v>
                </c:pt>
                <c:pt idx="62">
                  <c:v>1.5425912670007158</c:v>
                </c:pt>
                <c:pt idx="63">
                  <c:v>1.5425912670007158</c:v>
                </c:pt>
                <c:pt idx="64">
                  <c:v>1.5425912670007158</c:v>
                </c:pt>
                <c:pt idx="65">
                  <c:v>1.5425912670007158</c:v>
                </c:pt>
                <c:pt idx="66">
                  <c:v>1.5425912670007158</c:v>
                </c:pt>
                <c:pt idx="67">
                  <c:v>1.5425912670007158</c:v>
                </c:pt>
                <c:pt idx="68">
                  <c:v>1.5425912670007158</c:v>
                </c:pt>
                <c:pt idx="69">
                  <c:v>1.5425912670007158</c:v>
                </c:pt>
                <c:pt idx="70">
                  <c:v>1.5425912670007158</c:v>
                </c:pt>
                <c:pt idx="71">
                  <c:v>1.5425912670007158</c:v>
                </c:pt>
                <c:pt idx="72">
                  <c:v>1.5425912670007158</c:v>
                </c:pt>
                <c:pt idx="73">
                  <c:v>1.5425912670007158</c:v>
                </c:pt>
                <c:pt idx="74">
                  <c:v>1.5425912670007158</c:v>
                </c:pt>
                <c:pt idx="75">
                  <c:v>1.5425912670007158</c:v>
                </c:pt>
                <c:pt idx="76">
                  <c:v>1.5425912670007158</c:v>
                </c:pt>
                <c:pt idx="77">
                  <c:v>1.5425912670007158</c:v>
                </c:pt>
                <c:pt idx="78">
                  <c:v>1.5425912670007158</c:v>
                </c:pt>
                <c:pt idx="79">
                  <c:v>1.5425912670007158</c:v>
                </c:pt>
                <c:pt idx="80">
                  <c:v>1.5425912670007158</c:v>
                </c:pt>
                <c:pt idx="81">
                  <c:v>1.5425912670007158</c:v>
                </c:pt>
                <c:pt idx="82">
                  <c:v>1.5425912670007158</c:v>
                </c:pt>
                <c:pt idx="83">
                  <c:v>1.5425912670007158</c:v>
                </c:pt>
                <c:pt idx="84">
                  <c:v>1.5425912670007158</c:v>
                </c:pt>
                <c:pt idx="85">
                  <c:v>1.5425912670007158</c:v>
                </c:pt>
                <c:pt idx="86">
                  <c:v>1.5425912670007158</c:v>
                </c:pt>
                <c:pt idx="87">
                  <c:v>1.5425912670007158</c:v>
                </c:pt>
                <c:pt idx="88">
                  <c:v>1.5425912670007158</c:v>
                </c:pt>
                <c:pt idx="89">
                  <c:v>1.5425912670007158</c:v>
                </c:pt>
                <c:pt idx="90">
                  <c:v>1.5425912670007158</c:v>
                </c:pt>
                <c:pt idx="91">
                  <c:v>1.5425912670007158</c:v>
                </c:pt>
                <c:pt idx="92">
                  <c:v>1.5425912670007158</c:v>
                </c:pt>
                <c:pt idx="93">
                  <c:v>1.5425912670007158</c:v>
                </c:pt>
                <c:pt idx="94">
                  <c:v>1.5425912670007158</c:v>
                </c:pt>
                <c:pt idx="95">
                  <c:v>1.5425912670007158</c:v>
                </c:pt>
                <c:pt idx="96">
                  <c:v>1.5425912670007158</c:v>
                </c:pt>
                <c:pt idx="97">
                  <c:v>1.5425912670007158</c:v>
                </c:pt>
                <c:pt idx="98">
                  <c:v>1.5425912670007158</c:v>
                </c:pt>
                <c:pt idx="99">
                  <c:v>1.5425912670007158</c:v>
                </c:pt>
                <c:pt idx="100">
                  <c:v>1.5425912670007158</c:v>
                </c:pt>
                <c:pt idx="101">
                  <c:v>1.5425912670007158</c:v>
                </c:pt>
                <c:pt idx="102">
                  <c:v>1.5425912670007158</c:v>
                </c:pt>
                <c:pt idx="103">
                  <c:v>1.5425912670007158</c:v>
                </c:pt>
                <c:pt idx="104">
                  <c:v>1.5425912670007158</c:v>
                </c:pt>
                <c:pt idx="105">
                  <c:v>1.5425912670007158</c:v>
                </c:pt>
                <c:pt idx="106">
                  <c:v>1.5425912670007158</c:v>
                </c:pt>
                <c:pt idx="107">
                  <c:v>1.5425912670007158</c:v>
                </c:pt>
                <c:pt idx="108">
                  <c:v>1.5425912670007158</c:v>
                </c:pt>
                <c:pt idx="109">
                  <c:v>1.5425912670007158</c:v>
                </c:pt>
                <c:pt idx="110">
                  <c:v>1.5425912670007158</c:v>
                </c:pt>
                <c:pt idx="111">
                  <c:v>1.5425912670007158</c:v>
                </c:pt>
                <c:pt idx="112">
                  <c:v>1.5425912670007158</c:v>
                </c:pt>
                <c:pt idx="113">
                  <c:v>1.5425912670007158</c:v>
                </c:pt>
                <c:pt idx="114">
                  <c:v>1.5425912670007158</c:v>
                </c:pt>
                <c:pt idx="115">
                  <c:v>1.5425912670007158</c:v>
                </c:pt>
                <c:pt idx="116">
                  <c:v>1.5425912670007158</c:v>
                </c:pt>
                <c:pt idx="117">
                  <c:v>1.5425912670007158</c:v>
                </c:pt>
                <c:pt idx="118">
                  <c:v>1.5425912670007158</c:v>
                </c:pt>
                <c:pt idx="119">
                  <c:v>1.5425912670007158</c:v>
                </c:pt>
                <c:pt idx="120">
                  <c:v>1.5425912670007158</c:v>
                </c:pt>
                <c:pt idx="121">
                  <c:v>1.5425912670007158</c:v>
                </c:pt>
                <c:pt idx="122">
                  <c:v>1.5425912670007158</c:v>
                </c:pt>
                <c:pt idx="123">
                  <c:v>1.5425912670007158</c:v>
                </c:pt>
                <c:pt idx="124">
                  <c:v>1.5425912670007158</c:v>
                </c:pt>
                <c:pt idx="125">
                  <c:v>1.5425912670007158</c:v>
                </c:pt>
                <c:pt idx="126">
                  <c:v>1.5425912670007158</c:v>
                </c:pt>
                <c:pt idx="127">
                  <c:v>1.5425912670007158</c:v>
                </c:pt>
                <c:pt idx="128">
                  <c:v>1.5425912670007158</c:v>
                </c:pt>
                <c:pt idx="129">
                  <c:v>1.5425912670007158</c:v>
                </c:pt>
                <c:pt idx="130">
                  <c:v>1.5425912670007158</c:v>
                </c:pt>
                <c:pt idx="131">
                  <c:v>1.5425912670007158</c:v>
                </c:pt>
                <c:pt idx="132">
                  <c:v>1.5425912670007158</c:v>
                </c:pt>
                <c:pt idx="133">
                  <c:v>1.5425912670007158</c:v>
                </c:pt>
                <c:pt idx="134">
                  <c:v>1.5425912670007158</c:v>
                </c:pt>
                <c:pt idx="135">
                  <c:v>1.5425912670007158</c:v>
                </c:pt>
                <c:pt idx="136">
                  <c:v>1.5425912670007158</c:v>
                </c:pt>
                <c:pt idx="137">
                  <c:v>1.5425912670007158</c:v>
                </c:pt>
                <c:pt idx="138">
                  <c:v>1.5425912670007158</c:v>
                </c:pt>
                <c:pt idx="139">
                  <c:v>1.5425912670007158</c:v>
                </c:pt>
                <c:pt idx="140">
                  <c:v>1.5425912670007158</c:v>
                </c:pt>
                <c:pt idx="141">
                  <c:v>1.5425912670007158</c:v>
                </c:pt>
                <c:pt idx="142">
                  <c:v>1.5425912670007158</c:v>
                </c:pt>
                <c:pt idx="143">
                  <c:v>1.5425912670007158</c:v>
                </c:pt>
                <c:pt idx="144">
                  <c:v>1.5425912670007158</c:v>
                </c:pt>
                <c:pt idx="145">
                  <c:v>1.5425912670007158</c:v>
                </c:pt>
                <c:pt idx="146">
                  <c:v>1.5425912670007158</c:v>
                </c:pt>
                <c:pt idx="147">
                  <c:v>1.5425912670007158</c:v>
                </c:pt>
                <c:pt idx="148">
                  <c:v>1.5425912670007158</c:v>
                </c:pt>
                <c:pt idx="149">
                  <c:v>1.5425912670007158</c:v>
                </c:pt>
                <c:pt idx="150">
                  <c:v>1.5425912670007158</c:v>
                </c:pt>
                <c:pt idx="151">
                  <c:v>1.5425912670007158</c:v>
                </c:pt>
                <c:pt idx="152">
                  <c:v>1.5425912670007158</c:v>
                </c:pt>
                <c:pt idx="153">
                  <c:v>1.5425912670007158</c:v>
                </c:pt>
                <c:pt idx="154">
                  <c:v>1.5425912670007158</c:v>
                </c:pt>
                <c:pt idx="155">
                  <c:v>1.5425912670007158</c:v>
                </c:pt>
                <c:pt idx="156">
                  <c:v>1.5425912670007158</c:v>
                </c:pt>
                <c:pt idx="157">
                  <c:v>1.5425912670007158</c:v>
                </c:pt>
                <c:pt idx="158">
                  <c:v>1.5425912670007158</c:v>
                </c:pt>
                <c:pt idx="159">
                  <c:v>1.5425912670007158</c:v>
                </c:pt>
                <c:pt idx="160">
                  <c:v>1.5425912670007158</c:v>
                </c:pt>
                <c:pt idx="161">
                  <c:v>1.5425912670007158</c:v>
                </c:pt>
                <c:pt idx="162">
                  <c:v>1.5425912670007158</c:v>
                </c:pt>
                <c:pt idx="163">
                  <c:v>1.5425912670007158</c:v>
                </c:pt>
                <c:pt idx="164">
                  <c:v>1.5425912670007158</c:v>
                </c:pt>
                <c:pt idx="165">
                  <c:v>1.5425912670007158</c:v>
                </c:pt>
                <c:pt idx="166">
                  <c:v>1.5425912670007158</c:v>
                </c:pt>
                <c:pt idx="167">
                  <c:v>1.5425912670007158</c:v>
                </c:pt>
                <c:pt idx="168">
                  <c:v>1.5425912670007158</c:v>
                </c:pt>
                <c:pt idx="169">
                  <c:v>1.5425912670007158</c:v>
                </c:pt>
                <c:pt idx="170">
                  <c:v>1.5425912670007158</c:v>
                </c:pt>
                <c:pt idx="171">
                  <c:v>1.5425912670007158</c:v>
                </c:pt>
                <c:pt idx="172">
                  <c:v>1.5425912670007158</c:v>
                </c:pt>
                <c:pt idx="173">
                  <c:v>1.5425912670007158</c:v>
                </c:pt>
                <c:pt idx="174">
                  <c:v>1.5425912670007158</c:v>
                </c:pt>
                <c:pt idx="175">
                  <c:v>1.5425912670007158</c:v>
                </c:pt>
                <c:pt idx="176">
                  <c:v>1.5425912670007158</c:v>
                </c:pt>
                <c:pt idx="177">
                  <c:v>1.5425912670007158</c:v>
                </c:pt>
                <c:pt idx="178">
                  <c:v>1.5425912670007158</c:v>
                </c:pt>
                <c:pt idx="179">
                  <c:v>1.5425912670007158</c:v>
                </c:pt>
                <c:pt idx="180">
                  <c:v>1.5425912670007158</c:v>
                </c:pt>
                <c:pt idx="181">
                  <c:v>1.5425912670007158</c:v>
                </c:pt>
                <c:pt idx="182">
                  <c:v>1.5425912670007158</c:v>
                </c:pt>
                <c:pt idx="183">
                  <c:v>1.5425912670007158</c:v>
                </c:pt>
                <c:pt idx="184">
                  <c:v>1.5425912670007158</c:v>
                </c:pt>
                <c:pt idx="185">
                  <c:v>1.5425912670007158</c:v>
                </c:pt>
                <c:pt idx="186">
                  <c:v>1.5425912670007158</c:v>
                </c:pt>
                <c:pt idx="187">
                  <c:v>1.5425912670007158</c:v>
                </c:pt>
                <c:pt idx="188">
                  <c:v>1.5425912670007158</c:v>
                </c:pt>
                <c:pt idx="189">
                  <c:v>1.5425912670007158</c:v>
                </c:pt>
                <c:pt idx="190">
                  <c:v>1.5425912670007158</c:v>
                </c:pt>
                <c:pt idx="191">
                  <c:v>1.5425912670007158</c:v>
                </c:pt>
                <c:pt idx="192">
                  <c:v>1.5425912670007158</c:v>
                </c:pt>
                <c:pt idx="193">
                  <c:v>1.5425912670007158</c:v>
                </c:pt>
                <c:pt idx="194">
                  <c:v>1.5425912670007158</c:v>
                </c:pt>
                <c:pt idx="195">
                  <c:v>1.5425912670007158</c:v>
                </c:pt>
                <c:pt idx="196">
                  <c:v>1.5425912670007158</c:v>
                </c:pt>
                <c:pt idx="197">
                  <c:v>1.5425912670007158</c:v>
                </c:pt>
                <c:pt idx="198">
                  <c:v>1.5425912670007158</c:v>
                </c:pt>
                <c:pt idx="199">
                  <c:v>1.5425912670007158</c:v>
                </c:pt>
                <c:pt idx="200">
                  <c:v>1.5425912670007158</c:v>
                </c:pt>
                <c:pt idx="201">
                  <c:v>1.5425912670007158</c:v>
                </c:pt>
                <c:pt idx="202">
                  <c:v>1.5425912670007158</c:v>
                </c:pt>
                <c:pt idx="203">
                  <c:v>1.5425912670007158</c:v>
                </c:pt>
                <c:pt idx="204">
                  <c:v>1.5425912670007158</c:v>
                </c:pt>
                <c:pt idx="205">
                  <c:v>1.5425912670007158</c:v>
                </c:pt>
                <c:pt idx="206">
                  <c:v>1.5425912670007158</c:v>
                </c:pt>
                <c:pt idx="207">
                  <c:v>1.5425912670007158</c:v>
                </c:pt>
                <c:pt idx="208">
                  <c:v>1.5425912670007158</c:v>
                </c:pt>
                <c:pt idx="209">
                  <c:v>1.5425912670007158</c:v>
                </c:pt>
                <c:pt idx="210">
                  <c:v>1.5425912670007158</c:v>
                </c:pt>
                <c:pt idx="211">
                  <c:v>1.5425912670007158</c:v>
                </c:pt>
                <c:pt idx="212">
                  <c:v>1.5425912670007158</c:v>
                </c:pt>
                <c:pt idx="213">
                  <c:v>1.5425912670007158</c:v>
                </c:pt>
                <c:pt idx="214">
                  <c:v>1.5425912670007158</c:v>
                </c:pt>
                <c:pt idx="215">
                  <c:v>1.5425912670007158</c:v>
                </c:pt>
                <c:pt idx="216">
                  <c:v>1.5425912670007158</c:v>
                </c:pt>
                <c:pt idx="217">
                  <c:v>1.5425912670007158</c:v>
                </c:pt>
                <c:pt idx="218">
                  <c:v>1.5425912670007158</c:v>
                </c:pt>
                <c:pt idx="219">
                  <c:v>1.5425912670007158</c:v>
                </c:pt>
                <c:pt idx="220">
                  <c:v>1.5425912670007158</c:v>
                </c:pt>
                <c:pt idx="221">
                  <c:v>1.5425912670007158</c:v>
                </c:pt>
                <c:pt idx="222">
                  <c:v>1.5425912670007158</c:v>
                </c:pt>
                <c:pt idx="223">
                  <c:v>1.5425912670007158</c:v>
                </c:pt>
                <c:pt idx="224">
                  <c:v>1.5425912670007158</c:v>
                </c:pt>
                <c:pt idx="225">
                  <c:v>1.5425912670007158</c:v>
                </c:pt>
                <c:pt idx="226">
                  <c:v>1.5425912670007158</c:v>
                </c:pt>
                <c:pt idx="227">
                  <c:v>1.5425912670007158</c:v>
                </c:pt>
                <c:pt idx="228">
                  <c:v>1.5425912670007158</c:v>
                </c:pt>
                <c:pt idx="229">
                  <c:v>1.5425912670007158</c:v>
                </c:pt>
                <c:pt idx="230">
                  <c:v>1.5425912670007158</c:v>
                </c:pt>
                <c:pt idx="231">
                  <c:v>1.5425912670007158</c:v>
                </c:pt>
                <c:pt idx="232">
                  <c:v>1.5425912670007158</c:v>
                </c:pt>
                <c:pt idx="233">
                  <c:v>1.5425912670007158</c:v>
                </c:pt>
                <c:pt idx="234">
                  <c:v>1.5425912670007158</c:v>
                </c:pt>
                <c:pt idx="235">
                  <c:v>1.5425912670007158</c:v>
                </c:pt>
                <c:pt idx="236">
                  <c:v>1.5425912670007158</c:v>
                </c:pt>
                <c:pt idx="237">
                  <c:v>1.5425912670007158</c:v>
                </c:pt>
                <c:pt idx="238">
                  <c:v>1.5425912670007158</c:v>
                </c:pt>
                <c:pt idx="239">
                  <c:v>1.5425912670007158</c:v>
                </c:pt>
                <c:pt idx="240">
                  <c:v>1.5425912670007158</c:v>
                </c:pt>
                <c:pt idx="241">
                  <c:v>1.5425912670007158</c:v>
                </c:pt>
                <c:pt idx="242">
                  <c:v>1.5425912670007158</c:v>
                </c:pt>
                <c:pt idx="243">
                  <c:v>1.5425912670007158</c:v>
                </c:pt>
                <c:pt idx="244">
                  <c:v>1.5425912670007158</c:v>
                </c:pt>
                <c:pt idx="245">
                  <c:v>1.5425912670007158</c:v>
                </c:pt>
                <c:pt idx="246">
                  <c:v>1.5425912670007158</c:v>
                </c:pt>
                <c:pt idx="247">
                  <c:v>1.5425912670007158</c:v>
                </c:pt>
                <c:pt idx="248">
                  <c:v>1.5425912670007158</c:v>
                </c:pt>
                <c:pt idx="249">
                  <c:v>1.5425912670007158</c:v>
                </c:pt>
                <c:pt idx="250">
                  <c:v>1.5425912670007158</c:v>
                </c:pt>
                <c:pt idx="251">
                  <c:v>1.5425912670007158</c:v>
                </c:pt>
                <c:pt idx="252">
                  <c:v>1.5425912670007158</c:v>
                </c:pt>
                <c:pt idx="253">
                  <c:v>1.5425912670007158</c:v>
                </c:pt>
                <c:pt idx="254">
                  <c:v>1.5425912670007158</c:v>
                </c:pt>
                <c:pt idx="255">
                  <c:v>1.5425912670007158</c:v>
                </c:pt>
                <c:pt idx="256">
                  <c:v>1.5425912670007158</c:v>
                </c:pt>
                <c:pt idx="257">
                  <c:v>1.5425912670007158</c:v>
                </c:pt>
                <c:pt idx="258">
                  <c:v>1.5425912670007158</c:v>
                </c:pt>
                <c:pt idx="259">
                  <c:v>1.5425912670007158</c:v>
                </c:pt>
                <c:pt idx="260">
                  <c:v>1.5425912670007158</c:v>
                </c:pt>
                <c:pt idx="261">
                  <c:v>1.5425912670007158</c:v>
                </c:pt>
                <c:pt idx="262">
                  <c:v>1.5425912670007158</c:v>
                </c:pt>
                <c:pt idx="263">
                  <c:v>1.5425912670007158</c:v>
                </c:pt>
                <c:pt idx="264">
                  <c:v>1.5425912670007158</c:v>
                </c:pt>
                <c:pt idx="265">
                  <c:v>1.5425912670007158</c:v>
                </c:pt>
                <c:pt idx="266">
                  <c:v>1.5425912670007158</c:v>
                </c:pt>
                <c:pt idx="267">
                  <c:v>1.5425912670007158</c:v>
                </c:pt>
                <c:pt idx="268">
                  <c:v>1.5425912670007158</c:v>
                </c:pt>
                <c:pt idx="269">
                  <c:v>1.5425912670007158</c:v>
                </c:pt>
                <c:pt idx="270">
                  <c:v>1.5425912670007158</c:v>
                </c:pt>
                <c:pt idx="271">
                  <c:v>1.5425912670007158</c:v>
                </c:pt>
                <c:pt idx="272">
                  <c:v>1.5425912670007158</c:v>
                </c:pt>
                <c:pt idx="273">
                  <c:v>1.5425912670007158</c:v>
                </c:pt>
                <c:pt idx="274">
                  <c:v>1.5425912670007158</c:v>
                </c:pt>
                <c:pt idx="275">
                  <c:v>1.5425912670007158</c:v>
                </c:pt>
                <c:pt idx="276">
                  <c:v>1.5425912670007158</c:v>
                </c:pt>
                <c:pt idx="277">
                  <c:v>1.5425912670007158</c:v>
                </c:pt>
                <c:pt idx="278">
                  <c:v>1.5425912670007158</c:v>
                </c:pt>
                <c:pt idx="279">
                  <c:v>1.5425912670007158</c:v>
                </c:pt>
                <c:pt idx="280">
                  <c:v>1.5425912670007158</c:v>
                </c:pt>
                <c:pt idx="281">
                  <c:v>1.5425912670007158</c:v>
                </c:pt>
                <c:pt idx="282">
                  <c:v>1.5425912670007158</c:v>
                </c:pt>
                <c:pt idx="283">
                  <c:v>1.5425912670007158</c:v>
                </c:pt>
                <c:pt idx="284">
                  <c:v>1.5425912670007158</c:v>
                </c:pt>
                <c:pt idx="285">
                  <c:v>1.5425912670007158</c:v>
                </c:pt>
                <c:pt idx="286">
                  <c:v>1.5425912670007158</c:v>
                </c:pt>
                <c:pt idx="287">
                  <c:v>1.5425912670007158</c:v>
                </c:pt>
                <c:pt idx="288">
                  <c:v>1.5425912670007158</c:v>
                </c:pt>
                <c:pt idx="289">
                  <c:v>1.5425912670007158</c:v>
                </c:pt>
                <c:pt idx="290">
                  <c:v>1.5425912670007158</c:v>
                </c:pt>
                <c:pt idx="291">
                  <c:v>1.5425912670007158</c:v>
                </c:pt>
                <c:pt idx="292">
                  <c:v>1.5425912670007158</c:v>
                </c:pt>
                <c:pt idx="293">
                  <c:v>1.5425912670007158</c:v>
                </c:pt>
                <c:pt idx="294">
                  <c:v>1.5425912670007158</c:v>
                </c:pt>
                <c:pt idx="295">
                  <c:v>1.5425912670007158</c:v>
                </c:pt>
                <c:pt idx="296">
                  <c:v>1.5425912670007158</c:v>
                </c:pt>
                <c:pt idx="297">
                  <c:v>1.5425912670007158</c:v>
                </c:pt>
                <c:pt idx="298">
                  <c:v>1.5425912670007158</c:v>
                </c:pt>
                <c:pt idx="299">
                  <c:v>1.5425912670007158</c:v>
                </c:pt>
                <c:pt idx="300">
                  <c:v>1.5425912670007158</c:v>
                </c:pt>
                <c:pt idx="301">
                  <c:v>1.5425912670007158</c:v>
                </c:pt>
                <c:pt idx="302">
                  <c:v>1.5425912670007158</c:v>
                </c:pt>
                <c:pt idx="303">
                  <c:v>1.5425912670007158</c:v>
                </c:pt>
                <c:pt idx="304">
                  <c:v>1.5425912670007158</c:v>
                </c:pt>
                <c:pt idx="305">
                  <c:v>1.5425912670007158</c:v>
                </c:pt>
                <c:pt idx="306">
                  <c:v>1.5425912670007158</c:v>
                </c:pt>
                <c:pt idx="307">
                  <c:v>1.5425912670007158</c:v>
                </c:pt>
                <c:pt idx="308">
                  <c:v>1.5425912670007158</c:v>
                </c:pt>
                <c:pt idx="309">
                  <c:v>1.5425912670007158</c:v>
                </c:pt>
                <c:pt idx="310">
                  <c:v>1.5425912670007158</c:v>
                </c:pt>
                <c:pt idx="311">
                  <c:v>1.5425912670007158</c:v>
                </c:pt>
                <c:pt idx="312">
                  <c:v>1.5425912670007158</c:v>
                </c:pt>
                <c:pt idx="313">
                  <c:v>1.5425912670007158</c:v>
                </c:pt>
                <c:pt idx="314">
                  <c:v>1.5425912670007158</c:v>
                </c:pt>
                <c:pt idx="315">
                  <c:v>1.5425912670007158</c:v>
                </c:pt>
                <c:pt idx="316">
                  <c:v>1.5425912670007158</c:v>
                </c:pt>
                <c:pt idx="317">
                  <c:v>1.5425912670007158</c:v>
                </c:pt>
                <c:pt idx="318">
                  <c:v>1.5425912670007158</c:v>
                </c:pt>
                <c:pt idx="319">
                  <c:v>1.5425912670007158</c:v>
                </c:pt>
                <c:pt idx="320">
                  <c:v>1.5425912670007158</c:v>
                </c:pt>
                <c:pt idx="321">
                  <c:v>1.5425912670007158</c:v>
                </c:pt>
                <c:pt idx="322">
                  <c:v>1.5425912670007158</c:v>
                </c:pt>
                <c:pt idx="323">
                  <c:v>1.5425912670007158</c:v>
                </c:pt>
                <c:pt idx="324">
                  <c:v>1.5425912670007158</c:v>
                </c:pt>
                <c:pt idx="325">
                  <c:v>1.5425912670007158</c:v>
                </c:pt>
                <c:pt idx="326">
                  <c:v>1.5425912670007158</c:v>
                </c:pt>
                <c:pt idx="327">
                  <c:v>1.5425912670007158</c:v>
                </c:pt>
                <c:pt idx="328">
                  <c:v>1.5425912670007158</c:v>
                </c:pt>
                <c:pt idx="329">
                  <c:v>1.5425912670007158</c:v>
                </c:pt>
                <c:pt idx="330">
                  <c:v>1.5425912670007158</c:v>
                </c:pt>
                <c:pt idx="331">
                  <c:v>1.5425912670007158</c:v>
                </c:pt>
                <c:pt idx="332">
                  <c:v>1.5425912670007158</c:v>
                </c:pt>
                <c:pt idx="333">
                  <c:v>1.5425912670007158</c:v>
                </c:pt>
                <c:pt idx="334">
                  <c:v>1.5425912670007158</c:v>
                </c:pt>
                <c:pt idx="335">
                  <c:v>1.5425912670007158</c:v>
                </c:pt>
                <c:pt idx="336">
                  <c:v>1.5425912670007158</c:v>
                </c:pt>
                <c:pt idx="337">
                  <c:v>1.5425912670007158</c:v>
                </c:pt>
                <c:pt idx="338">
                  <c:v>1.5425912670007158</c:v>
                </c:pt>
                <c:pt idx="339">
                  <c:v>1.5425912670007158</c:v>
                </c:pt>
                <c:pt idx="340">
                  <c:v>1.5425912670007158</c:v>
                </c:pt>
                <c:pt idx="341">
                  <c:v>1.5425912670007158</c:v>
                </c:pt>
                <c:pt idx="342">
                  <c:v>1.5425912670007158</c:v>
                </c:pt>
                <c:pt idx="343">
                  <c:v>1.5425912670007158</c:v>
                </c:pt>
                <c:pt idx="344">
                  <c:v>1.5425912670007158</c:v>
                </c:pt>
                <c:pt idx="345">
                  <c:v>1.5425912670007158</c:v>
                </c:pt>
                <c:pt idx="346">
                  <c:v>1.5425912670007158</c:v>
                </c:pt>
                <c:pt idx="347">
                  <c:v>1.5425912670007158</c:v>
                </c:pt>
                <c:pt idx="348">
                  <c:v>1.5425912670007158</c:v>
                </c:pt>
                <c:pt idx="349">
                  <c:v>1.5425912670007158</c:v>
                </c:pt>
                <c:pt idx="350">
                  <c:v>1.5425912670007158</c:v>
                </c:pt>
                <c:pt idx="351">
                  <c:v>1.5425912670007158</c:v>
                </c:pt>
                <c:pt idx="352">
                  <c:v>1.5425912670007158</c:v>
                </c:pt>
                <c:pt idx="353">
                  <c:v>1.5425912670007158</c:v>
                </c:pt>
                <c:pt idx="354">
                  <c:v>1.5425912670007158</c:v>
                </c:pt>
                <c:pt idx="355">
                  <c:v>1.5425912670007158</c:v>
                </c:pt>
                <c:pt idx="356">
                  <c:v>1.5425912670007158</c:v>
                </c:pt>
                <c:pt idx="357">
                  <c:v>1.5425912670007158</c:v>
                </c:pt>
                <c:pt idx="358">
                  <c:v>1.5425912670007158</c:v>
                </c:pt>
                <c:pt idx="359">
                  <c:v>1.5425912670007158</c:v>
                </c:pt>
                <c:pt idx="360">
                  <c:v>1.5425912670007158</c:v>
                </c:pt>
                <c:pt idx="361">
                  <c:v>1.5425912670007158</c:v>
                </c:pt>
                <c:pt idx="362">
                  <c:v>1.5425912670007158</c:v>
                </c:pt>
                <c:pt idx="363">
                  <c:v>1.5425912670007158</c:v>
                </c:pt>
                <c:pt idx="364">
                  <c:v>1.5425912670007158</c:v>
                </c:pt>
                <c:pt idx="365">
                  <c:v>1.5425912670007158</c:v>
                </c:pt>
                <c:pt idx="366">
                  <c:v>1.5425912670007158</c:v>
                </c:pt>
                <c:pt idx="367">
                  <c:v>1.5425912670007158</c:v>
                </c:pt>
                <c:pt idx="368">
                  <c:v>1.5425912670007158</c:v>
                </c:pt>
                <c:pt idx="369">
                  <c:v>1.5425912670007158</c:v>
                </c:pt>
                <c:pt idx="370">
                  <c:v>1.5425912670007158</c:v>
                </c:pt>
                <c:pt idx="371">
                  <c:v>1.5425912670007158</c:v>
                </c:pt>
                <c:pt idx="372">
                  <c:v>1.5425912670007158</c:v>
                </c:pt>
                <c:pt idx="373">
                  <c:v>1.5425912670007158</c:v>
                </c:pt>
                <c:pt idx="374">
                  <c:v>1.5425912670007158</c:v>
                </c:pt>
                <c:pt idx="375">
                  <c:v>1.5425912670007158</c:v>
                </c:pt>
                <c:pt idx="376">
                  <c:v>1.5425912670007158</c:v>
                </c:pt>
                <c:pt idx="377">
                  <c:v>1.5425912670007158</c:v>
                </c:pt>
                <c:pt idx="378">
                  <c:v>1.5425912670007158</c:v>
                </c:pt>
                <c:pt idx="379">
                  <c:v>1.5425912670007158</c:v>
                </c:pt>
                <c:pt idx="380">
                  <c:v>1.5425912670007158</c:v>
                </c:pt>
                <c:pt idx="381">
                  <c:v>1.5425912670007158</c:v>
                </c:pt>
                <c:pt idx="382">
                  <c:v>1.5425912670007158</c:v>
                </c:pt>
                <c:pt idx="383">
                  <c:v>1.5425912670007158</c:v>
                </c:pt>
                <c:pt idx="384">
                  <c:v>1.5425912670007158</c:v>
                </c:pt>
                <c:pt idx="385">
                  <c:v>1.5425912670007158</c:v>
                </c:pt>
                <c:pt idx="386">
                  <c:v>1.5425912670007158</c:v>
                </c:pt>
                <c:pt idx="387">
                  <c:v>1.5425912670007158</c:v>
                </c:pt>
                <c:pt idx="388">
                  <c:v>1.5425912670007158</c:v>
                </c:pt>
                <c:pt idx="389">
                  <c:v>1.5425912670007158</c:v>
                </c:pt>
                <c:pt idx="390">
                  <c:v>1.5425912670007158</c:v>
                </c:pt>
                <c:pt idx="391">
                  <c:v>1.5425912670007158</c:v>
                </c:pt>
                <c:pt idx="392">
                  <c:v>1.5425912670007158</c:v>
                </c:pt>
                <c:pt idx="393">
                  <c:v>1.5425912670007158</c:v>
                </c:pt>
                <c:pt idx="394">
                  <c:v>1.5425912670007158</c:v>
                </c:pt>
                <c:pt idx="395">
                  <c:v>1.5425912670007158</c:v>
                </c:pt>
                <c:pt idx="396">
                  <c:v>1.5425912670007158</c:v>
                </c:pt>
                <c:pt idx="397">
                  <c:v>1.5425912670007158</c:v>
                </c:pt>
                <c:pt idx="398">
                  <c:v>1.5425912670007158</c:v>
                </c:pt>
                <c:pt idx="399">
                  <c:v>1.5425912670007158</c:v>
                </c:pt>
                <c:pt idx="400">
                  <c:v>1.5425912670007158</c:v>
                </c:pt>
                <c:pt idx="401">
                  <c:v>1.5425912670007158</c:v>
                </c:pt>
                <c:pt idx="402">
                  <c:v>1.5425912670007158</c:v>
                </c:pt>
                <c:pt idx="403">
                  <c:v>1.5425912670007158</c:v>
                </c:pt>
                <c:pt idx="404">
                  <c:v>1.5425912670007158</c:v>
                </c:pt>
                <c:pt idx="405">
                  <c:v>1.5425912670007158</c:v>
                </c:pt>
                <c:pt idx="406">
                  <c:v>1.5425912670007158</c:v>
                </c:pt>
                <c:pt idx="407">
                  <c:v>1.5425912670007158</c:v>
                </c:pt>
                <c:pt idx="408">
                  <c:v>1.5425912670007158</c:v>
                </c:pt>
                <c:pt idx="409">
                  <c:v>1.5425912670007158</c:v>
                </c:pt>
                <c:pt idx="410">
                  <c:v>1.5425912670007158</c:v>
                </c:pt>
                <c:pt idx="411">
                  <c:v>1.5425912670007158</c:v>
                </c:pt>
                <c:pt idx="412">
                  <c:v>1.5425912670007158</c:v>
                </c:pt>
                <c:pt idx="413">
                  <c:v>1.5425912670007158</c:v>
                </c:pt>
                <c:pt idx="414">
                  <c:v>1.5425912670007158</c:v>
                </c:pt>
                <c:pt idx="415">
                  <c:v>1.5425912670007158</c:v>
                </c:pt>
                <c:pt idx="416">
                  <c:v>1.5425912670007158</c:v>
                </c:pt>
                <c:pt idx="417">
                  <c:v>1.5425912670007158</c:v>
                </c:pt>
                <c:pt idx="418">
                  <c:v>1.5425912670007158</c:v>
                </c:pt>
                <c:pt idx="419">
                  <c:v>1.5425912670007158</c:v>
                </c:pt>
                <c:pt idx="420">
                  <c:v>1.5425912670007158</c:v>
                </c:pt>
                <c:pt idx="421">
                  <c:v>1.5425912670007158</c:v>
                </c:pt>
                <c:pt idx="422">
                  <c:v>1.5425912670007158</c:v>
                </c:pt>
                <c:pt idx="423">
                  <c:v>1.5425912670007158</c:v>
                </c:pt>
                <c:pt idx="424">
                  <c:v>1.5425912670007158</c:v>
                </c:pt>
                <c:pt idx="425">
                  <c:v>1.5425912670007158</c:v>
                </c:pt>
                <c:pt idx="426">
                  <c:v>1.5425912670007158</c:v>
                </c:pt>
                <c:pt idx="427">
                  <c:v>1.5425912670007158</c:v>
                </c:pt>
                <c:pt idx="428">
                  <c:v>1.5425912670007158</c:v>
                </c:pt>
                <c:pt idx="429">
                  <c:v>1.5425912670007158</c:v>
                </c:pt>
                <c:pt idx="430">
                  <c:v>1.5425912670007158</c:v>
                </c:pt>
                <c:pt idx="431">
                  <c:v>1.5425912670007158</c:v>
                </c:pt>
                <c:pt idx="432">
                  <c:v>1.5425912670007158</c:v>
                </c:pt>
                <c:pt idx="433">
                  <c:v>1.5425912670007158</c:v>
                </c:pt>
                <c:pt idx="434">
                  <c:v>1.5425912670007158</c:v>
                </c:pt>
                <c:pt idx="435">
                  <c:v>1.5425912670007158</c:v>
                </c:pt>
                <c:pt idx="436">
                  <c:v>1.5425912670007158</c:v>
                </c:pt>
                <c:pt idx="437">
                  <c:v>1.5425912670007158</c:v>
                </c:pt>
                <c:pt idx="438">
                  <c:v>1.5425912670007158</c:v>
                </c:pt>
                <c:pt idx="439">
                  <c:v>1.5425912670007158</c:v>
                </c:pt>
                <c:pt idx="440">
                  <c:v>1.5425912670007158</c:v>
                </c:pt>
                <c:pt idx="441">
                  <c:v>1.5425912670007158</c:v>
                </c:pt>
                <c:pt idx="442">
                  <c:v>1.5425912670007158</c:v>
                </c:pt>
                <c:pt idx="443">
                  <c:v>1.5425912670007158</c:v>
                </c:pt>
                <c:pt idx="444">
                  <c:v>1.5425912670007158</c:v>
                </c:pt>
                <c:pt idx="445">
                  <c:v>1.5425912670007158</c:v>
                </c:pt>
                <c:pt idx="446">
                  <c:v>1.5425912670007158</c:v>
                </c:pt>
                <c:pt idx="447">
                  <c:v>1.5425912670007158</c:v>
                </c:pt>
                <c:pt idx="448">
                  <c:v>1.5425912670007158</c:v>
                </c:pt>
                <c:pt idx="449">
                  <c:v>1.5425912670007158</c:v>
                </c:pt>
                <c:pt idx="450">
                  <c:v>1.5425912670007158</c:v>
                </c:pt>
                <c:pt idx="451">
                  <c:v>1.5425912670007158</c:v>
                </c:pt>
                <c:pt idx="452">
                  <c:v>1.5425912670007158</c:v>
                </c:pt>
                <c:pt idx="453">
                  <c:v>1.5425912670007158</c:v>
                </c:pt>
                <c:pt idx="454">
                  <c:v>1.5425912670007158</c:v>
                </c:pt>
                <c:pt idx="455">
                  <c:v>1.5425912670007158</c:v>
                </c:pt>
                <c:pt idx="456">
                  <c:v>1.5425912670007158</c:v>
                </c:pt>
                <c:pt idx="457">
                  <c:v>1.5425912670007158</c:v>
                </c:pt>
                <c:pt idx="458">
                  <c:v>1.5425912670007158</c:v>
                </c:pt>
                <c:pt idx="459">
                  <c:v>1.5425912670007158</c:v>
                </c:pt>
                <c:pt idx="460">
                  <c:v>1.5425912670007158</c:v>
                </c:pt>
                <c:pt idx="461">
                  <c:v>1.5425912670007158</c:v>
                </c:pt>
                <c:pt idx="462">
                  <c:v>1.5425912670007158</c:v>
                </c:pt>
                <c:pt idx="463">
                  <c:v>1.5425912670007158</c:v>
                </c:pt>
                <c:pt idx="464">
                  <c:v>1.5425912670007158</c:v>
                </c:pt>
                <c:pt idx="465">
                  <c:v>1.5425912670007158</c:v>
                </c:pt>
                <c:pt idx="466">
                  <c:v>1.5425912670007158</c:v>
                </c:pt>
                <c:pt idx="467">
                  <c:v>1.5425912670007158</c:v>
                </c:pt>
                <c:pt idx="468">
                  <c:v>1.5425912670007158</c:v>
                </c:pt>
                <c:pt idx="469">
                  <c:v>1.5425912670007158</c:v>
                </c:pt>
                <c:pt idx="470">
                  <c:v>1.5425912670007158</c:v>
                </c:pt>
                <c:pt idx="471">
                  <c:v>1.5425912670007158</c:v>
                </c:pt>
                <c:pt idx="472">
                  <c:v>1.5425912670007158</c:v>
                </c:pt>
                <c:pt idx="473">
                  <c:v>1.5425912670007158</c:v>
                </c:pt>
                <c:pt idx="474">
                  <c:v>1.5425912670007158</c:v>
                </c:pt>
                <c:pt idx="475">
                  <c:v>1.5425912670007158</c:v>
                </c:pt>
                <c:pt idx="476">
                  <c:v>1.5425912670007158</c:v>
                </c:pt>
                <c:pt idx="477">
                  <c:v>1.5425912670007158</c:v>
                </c:pt>
                <c:pt idx="478">
                  <c:v>1.5425912670007158</c:v>
                </c:pt>
                <c:pt idx="479">
                  <c:v>1.5425912670007158</c:v>
                </c:pt>
                <c:pt idx="480">
                  <c:v>1.5425912670007158</c:v>
                </c:pt>
                <c:pt idx="481">
                  <c:v>1.5425912670007158</c:v>
                </c:pt>
                <c:pt idx="482">
                  <c:v>1.5425912670007158</c:v>
                </c:pt>
                <c:pt idx="483">
                  <c:v>1.5425912670007158</c:v>
                </c:pt>
                <c:pt idx="484">
                  <c:v>1.5425912670007158</c:v>
                </c:pt>
                <c:pt idx="485">
                  <c:v>1.5425912670007158</c:v>
                </c:pt>
                <c:pt idx="486">
                  <c:v>1.5425912670007158</c:v>
                </c:pt>
                <c:pt idx="487">
                  <c:v>1.5425912670007158</c:v>
                </c:pt>
                <c:pt idx="488">
                  <c:v>1.5425912670007158</c:v>
                </c:pt>
                <c:pt idx="489">
                  <c:v>1.5425912670007158</c:v>
                </c:pt>
                <c:pt idx="490">
                  <c:v>1.5425912670007158</c:v>
                </c:pt>
                <c:pt idx="491">
                  <c:v>1.5425912670007158</c:v>
                </c:pt>
                <c:pt idx="492">
                  <c:v>1.5425912670007158</c:v>
                </c:pt>
                <c:pt idx="493">
                  <c:v>1.5425912670007158</c:v>
                </c:pt>
                <c:pt idx="494">
                  <c:v>1.5425912670007158</c:v>
                </c:pt>
                <c:pt idx="495">
                  <c:v>1.5425912670007158</c:v>
                </c:pt>
                <c:pt idx="496">
                  <c:v>1.5425912670007158</c:v>
                </c:pt>
                <c:pt idx="497">
                  <c:v>1.5425912670007158</c:v>
                </c:pt>
                <c:pt idx="498">
                  <c:v>1.5425912670007158</c:v>
                </c:pt>
                <c:pt idx="499">
                  <c:v>1.5425912670007158</c:v>
                </c:pt>
                <c:pt idx="500">
                  <c:v>1.5425912670007158</c:v>
                </c:pt>
                <c:pt idx="501">
                  <c:v>1.5425912670007158</c:v>
                </c:pt>
                <c:pt idx="502">
                  <c:v>1.5425912670007158</c:v>
                </c:pt>
                <c:pt idx="503">
                  <c:v>1.5425912670007158</c:v>
                </c:pt>
                <c:pt idx="504">
                  <c:v>1.5425912670007158</c:v>
                </c:pt>
                <c:pt idx="505">
                  <c:v>1.5425912670007158</c:v>
                </c:pt>
                <c:pt idx="506">
                  <c:v>1.5425912670007158</c:v>
                </c:pt>
                <c:pt idx="507">
                  <c:v>1.5425912670007158</c:v>
                </c:pt>
                <c:pt idx="508">
                  <c:v>1.5425912670007158</c:v>
                </c:pt>
                <c:pt idx="509">
                  <c:v>1.5425912670007158</c:v>
                </c:pt>
                <c:pt idx="510">
                  <c:v>1.5425912670007158</c:v>
                </c:pt>
                <c:pt idx="511">
                  <c:v>1.5425912670007158</c:v>
                </c:pt>
                <c:pt idx="512">
                  <c:v>1.5425912670007158</c:v>
                </c:pt>
                <c:pt idx="513">
                  <c:v>1.5425912670007158</c:v>
                </c:pt>
                <c:pt idx="514">
                  <c:v>1.5425912670007158</c:v>
                </c:pt>
                <c:pt idx="515">
                  <c:v>1.5425912670007158</c:v>
                </c:pt>
                <c:pt idx="516">
                  <c:v>1.5425912670007158</c:v>
                </c:pt>
                <c:pt idx="517">
                  <c:v>1.5425912670007158</c:v>
                </c:pt>
                <c:pt idx="518">
                  <c:v>1.5425912670007158</c:v>
                </c:pt>
                <c:pt idx="519">
                  <c:v>1.5425912670007158</c:v>
                </c:pt>
                <c:pt idx="520">
                  <c:v>1.5425912670007158</c:v>
                </c:pt>
                <c:pt idx="521">
                  <c:v>1.5425912670007158</c:v>
                </c:pt>
                <c:pt idx="522">
                  <c:v>1.5425912670007158</c:v>
                </c:pt>
                <c:pt idx="523">
                  <c:v>1.5425912670007158</c:v>
                </c:pt>
                <c:pt idx="524">
                  <c:v>1.5425912670007158</c:v>
                </c:pt>
                <c:pt idx="525">
                  <c:v>1.5425912670007158</c:v>
                </c:pt>
                <c:pt idx="526">
                  <c:v>1.5425912670007158</c:v>
                </c:pt>
                <c:pt idx="527">
                  <c:v>1.5425912670007158</c:v>
                </c:pt>
                <c:pt idx="528">
                  <c:v>1.5425912670007158</c:v>
                </c:pt>
                <c:pt idx="529">
                  <c:v>1.5425912670007158</c:v>
                </c:pt>
                <c:pt idx="530">
                  <c:v>1.5425912670007158</c:v>
                </c:pt>
                <c:pt idx="531">
                  <c:v>1.5425912670007158</c:v>
                </c:pt>
                <c:pt idx="532">
                  <c:v>1.5425912670007158</c:v>
                </c:pt>
                <c:pt idx="533">
                  <c:v>1.5425912670007158</c:v>
                </c:pt>
                <c:pt idx="534">
                  <c:v>1.5425912670007158</c:v>
                </c:pt>
                <c:pt idx="535">
                  <c:v>1.5425912670007158</c:v>
                </c:pt>
                <c:pt idx="536">
                  <c:v>1.5425912670007158</c:v>
                </c:pt>
                <c:pt idx="537">
                  <c:v>1.5425912670007158</c:v>
                </c:pt>
                <c:pt idx="538">
                  <c:v>1.5425912670007158</c:v>
                </c:pt>
                <c:pt idx="539">
                  <c:v>1.5425912670007158</c:v>
                </c:pt>
                <c:pt idx="540">
                  <c:v>1.5425912670007158</c:v>
                </c:pt>
                <c:pt idx="541">
                  <c:v>1.5425912670007158</c:v>
                </c:pt>
                <c:pt idx="542">
                  <c:v>1.5425912670007158</c:v>
                </c:pt>
                <c:pt idx="543">
                  <c:v>1.5425912670007158</c:v>
                </c:pt>
                <c:pt idx="544">
                  <c:v>1.5425912670007158</c:v>
                </c:pt>
                <c:pt idx="545">
                  <c:v>1.5425912670007158</c:v>
                </c:pt>
                <c:pt idx="546">
                  <c:v>1.5425912670007158</c:v>
                </c:pt>
                <c:pt idx="547">
                  <c:v>1.5425912670007158</c:v>
                </c:pt>
                <c:pt idx="548">
                  <c:v>1.5425912670007158</c:v>
                </c:pt>
                <c:pt idx="549">
                  <c:v>1.5425912670007158</c:v>
                </c:pt>
                <c:pt idx="550">
                  <c:v>1.5425912670007158</c:v>
                </c:pt>
                <c:pt idx="551">
                  <c:v>1.5425912670007158</c:v>
                </c:pt>
                <c:pt idx="552">
                  <c:v>1.5425912670007158</c:v>
                </c:pt>
                <c:pt idx="553">
                  <c:v>1.5425912670007158</c:v>
                </c:pt>
                <c:pt idx="554">
                  <c:v>1.5425912670007158</c:v>
                </c:pt>
                <c:pt idx="555">
                  <c:v>1.5425912670007158</c:v>
                </c:pt>
                <c:pt idx="556">
                  <c:v>1.5425912670007158</c:v>
                </c:pt>
                <c:pt idx="557">
                  <c:v>1.5425912670007158</c:v>
                </c:pt>
                <c:pt idx="558">
                  <c:v>1.5425912670007158</c:v>
                </c:pt>
                <c:pt idx="559">
                  <c:v>1.5425912670007158</c:v>
                </c:pt>
                <c:pt idx="560">
                  <c:v>1.5425912670007158</c:v>
                </c:pt>
                <c:pt idx="561">
                  <c:v>1.5425912670007158</c:v>
                </c:pt>
                <c:pt idx="562">
                  <c:v>1.5425912670007158</c:v>
                </c:pt>
                <c:pt idx="563">
                  <c:v>1.5425912670007158</c:v>
                </c:pt>
                <c:pt idx="564">
                  <c:v>1.5425912670007158</c:v>
                </c:pt>
                <c:pt idx="565">
                  <c:v>1.5425912670007158</c:v>
                </c:pt>
                <c:pt idx="566">
                  <c:v>1.5425912670007158</c:v>
                </c:pt>
                <c:pt idx="567">
                  <c:v>1.5425912670007158</c:v>
                </c:pt>
                <c:pt idx="568">
                  <c:v>1.5425912670007158</c:v>
                </c:pt>
                <c:pt idx="569">
                  <c:v>1.5425912670007158</c:v>
                </c:pt>
                <c:pt idx="570">
                  <c:v>1.5425912670007158</c:v>
                </c:pt>
                <c:pt idx="571">
                  <c:v>1.5425912670007158</c:v>
                </c:pt>
                <c:pt idx="572">
                  <c:v>1.5425912670007158</c:v>
                </c:pt>
                <c:pt idx="573">
                  <c:v>1.5425912670007158</c:v>
                </c:pt>
                <c:pt idx="574">
                  <c:v>1.5425912670007158</c:v>
                </c:pt>
                <c:pt idx="575">
                  <c:v>1.5425912670007158</c:v>
                </c:pt>
                <c:pt idx="576">
                  <c:v>1.5425912670007158</c:v>
                </c:pt>
                <c:pt idx="577">
                  <c:v>1.5425912670007158</c:v>
                </c:pt>
                <c:pt idx="578">
                  <c:v>1.5425912670007158</c:v>
                </c:pt>
                <c:pt idx="579">
                  <c:v>1.5425912670007158</c:v>
                </c:pt>
                <c:pt idx="580">
                  <c:v>1.5425912670007158</c:v>
                </c:pt>
                <c:pt idx="581">
                  <c:v>1.5425912670007158</c:v>
                </c:pt>
                <c:pt idx="582">
                  <c:v>1.5425912670007158</c:v>
                </c:pt>
                <c:pt idx="583">
                  <c:v>1.5425912670007158</c:v>
                </c:pt>
                <c:pt idx="584">
                  <c:v>1.5425912670007158</c:v>
                </c:pt>
                <c:pt idx="585">
                  <c:v>1.5425912670007158</c:v>
                </c:pt>
                <c:pt idx="586">
                  <c:v>1.5425912670007158</c:v>
                </c:pt>
                <c:pt idx="587">
                  <c:v>1.5425912670007158</c:v>
                </c:pt>
                <c:pt idx="588">
                  <c:v>1.5425912670007158</c:v>
                </c:pt>
                <c:pt idx="589">
                  <c:v>1.5425912670007158</c:v>
                </c:pt>
                <c:pt idx="590">
                  <c:v>1.5425912670007158</c:v>
                </c:pt>
                <c:pt idx="591">
                  <c:v>1.5425912670007158</c:v>
                </c:pt>
                <c:pt idx="592">
                  <c:v>1.5425912670007158</c:v>
                </c:pt>
                <c:pt idx="593">
                  <c:v>1.5425912670007158</c:v>
                </c:pt>
                <c:pt idx="594">
                  <c:v>1.5425912670007158</c:v>
                </c:pt>
                <c:pt idx="595">
                  <c:v>1.5425912670007158</c:v>
                </c:pt>
                <c:pt idx="596">
                  <c:v>1.5425912670007158</c:v>
                </c:pt>
                <c:pt idx="597">
                  <c:v>1.5425912670007158</c:v>
                </c:pt>
                <c:pt idx="598">
                  <c:v>1.5425912670007158</c:v>
                </c:pt>
                <c:pt idx="599">
                  <c:v>1.5425912670007158</c:v>
                </c:pt>
                <c:pt idx="600">
                  <c:v>1.5425912670007158</c:v>
                </c:pt>
                <c:pt idx="601">
                  <c:v>1.5425912670007158</c:v>
                </c:pt>
                <c:pt idx="602">
                  <c:v>1.5425912670007158</c:v>
                </c:pt>
                <c:pt idx="603">
                  <c:v>1.5425912670007158</c:v>
                </c:pt>
                <c:pt idx="604">
                  <c:v>1.5425912670007158</c:v>
                </c:pt>
                <c:pt idx="605">
                  <c:v>1.5425912670007158</c:v>
                </c:pt>
                <c:pt idx="606">
                  <c:v>1.5425912670007158</c:v>
                </c:pt>
                <c:pt idx="607">
                  <c:v>1.5425912670007158</c:v>
                </c:pt>
                <c:pt idx="608">
                  <c:v>1.5425912670007158</c:v>
                </c:pt>
                <c:pt idx="609">
                  <c:v>1.5425912670007158</c:v>
                </c:pt>
                <c:pt idx="610">
                  <c:v>1.5425912670007158</c:v>
                </c:pt>
                <c:pt idx="611">
                  <c:v>1.5425912670007158</c:v>
                </c:pt>
                <c:pt idx="612">
                  <c:v>1.5425912670007158</c:v>
                </c:pt>
                <c:pt idx="613">
                  <c:v>1.5425912670007158</c:v>
                </c:pt>
                <c:pt idx="614">
                  <c:v>1.5425912670007158</c:v>
                </c:pt>
                <c:pt idx="615">
                  <c:v>1.5425912670007158</c:v>
                </c:pt>
                <c:pt idx="616">
                  <c:v>1.5425912670007158</c:v>
                </c:pt>
                <c:pt idx="617">
                  <c:v>1.5425912670007158</c:v>
                </c:pt>
                <c:pt idx="618">
                  <c:v>1.5425912670007158</c:v>
                </c:pt>
                <c:pt idx="619">
                  <c:v>1.5425912670007158</c:v>
                </c:pt>
                <c:pt idx="620">
                  <c:v>1.5425912670007158</c:v>
                </c:pt>
                <c:pt idx="621">
                  <c:v>1.5425912670007158</c:v>
                </c:pt>
                <c:pt idx="622">
                  <c:v>1.5425912670007158</c:v>
                </c:pt>
                <c:pt idx="623">
                  <c:v>1.5425912670007158</c:v>
                </c:pt>
                <c:pt idx="624">
                  <c:v>1.5425912670007158</c:v>
                </c:pt>
                <c:pt idx="625">
                  <c:v>1.5425912670007158</c:v>
                </c:pt>
                <c:pt idx="626">
                  <c:v>1.5425912670007158</c:v>
                </c:pt>
                <c:pt idx="627">
                  <c:v>1.5425912670007158</c:v>
                </c:pt>
                <c:pt idx="628">
                  <c:v>1.5425912670007158</c:v>
                </c:pt>
                <c:pt idx="629">
                  <c:v>1.5425912670007158</c:v>
                </c:pt>
                <c:pt idx="630">
                  <c:v>1.5425912670007158</c:v>
                </c:pt>
                <c:pt idx="631">
                  <c:v>1.5425912670007158</c:v>
                </c:pt>
                <c:pt idx="632">
                  <c:v>1.5425912670007158</c:v>
                </c:pt>
                <c:pt idx="633">
                  <c:v>1.5425912670007158</c:v>
                </c:pt>
                <c:pt idx="634">
                  <c:v>1.5425912670007158</c:v>
                </c:pt>
                <c:pt idx="635">
                  <c:v>1.5425912670007158</c:v>
                </c:pt>
                <c:pt idx="636">
                  <c:v>1.5425912670007158</c:v>
                </c:pt>
                <c:pt idx="637">
                  <c:v>1.5425912670007158</c:v>
                </c:pt>
                <c:pt idx="638">
                  <c:v>1.5425912670007158</c:v>
                </c:pt>
                <c:pt idx="639">
                  <c:v>1.5425912670007158</c:v>
                </c:pt>
                <c:pt idx="640">
                  <c:v>1.5425912670007158</c:v>
                </c:pt>
                <c:pt idx="641">
                  <c:v>1.5425912670007158</c:v>
                </c:pt>
                <c:pt idx="642">
                  <c:v>1.5425912670007158</c:v>
                </c:pt>
                <c:pt idx="643">
                  <c:v>1.5425912670007158</c:v>
                </c:pt>
                <c:pt idx="644">
                  <c:v>1.5425912670007158</c:v>
                </c:pt>
                <c:pt idx="645">
                  <c:v>1.5425912670007158</c:v>
                </c:pt>
                <c:pt idx="646">
                  <c:v>1.5425912670007158</c:v>
                </c:pt>
                <c:pt idx="647">
                  <c:v>1.5425912670007158</c:v>
                </c:pt>
                <c:pt idx="648">
                  <c:v>1.5425912670007158</c:v>
                </c:pt>
                <c:pt idx="649">
                  <c:v>1.5425912670007158</c:v>
                </c:pt>
                <c:pt idx="650">
                  <c:v>1.5425912670007158</c:v>
                </c:pt>
                <c:pt idx="651">
                  <c:v>1.5425912670007158</c:v>
                </c:pt>
                <c:pt idx="652">
                  <c:v>1.5425912670007158</c:v>
                </c:pt>
                <c:pt idx="653">
                  <c:v>1.5425912670007158</c:v>
                </c:pt>
                <c:pt idx="654">
                  <c:v>1.5425912670007158</c:v>
                </c:pt>
                <c:pt idx="655">
                  <c:v>1.5425912670007158</c:v>
                </c:pt>
                <c:pt idx="656">
                  <c:v>1.5425912670007158</c:v>
                </c:pt>
                <c:pt idx="657">
                  <c:v>1.5425912670007158</c:v>
                </c:pt>
                <c:pt idx="658">
                  <c:v>1.5425912670007158</c:v>
                </c:pt>
                <c:pt idx="659">
                  <c:v>1.5425912670007158</c:v>
                </c:pt>
                <c:pt idx="660">
                  <c:v>1.5425912670007158</c:v>
                </c:pt>
                <c:pt idx="661">
                  <c:v>1.5425912670007158</c:v>
                </c:pt>
                <c:pt idx="662">
                  <c:v>1.5425912670007158</c:v>
                </c:pt>
                <c:pt idx="663">
                  <c:v>1.5425912670007158</c:v>
                </c:pt>
                <c:pt idx="664">
                  <c:v>1.5425912670007158</c:v>
                </c:pt>
                <c:pt idx="665">
                  <c:v>1.5425912670007158</c:v>
                </c:pt>
                <c:pt idx="666">
                  <c:v>1.5425912670007158</c:v>
                </c:pt>
                <c:pt idx="667">
                  <c:v>1.5425912670007158</c:v>
                </c:pt>
                <c:pt idx="668">
                  <c:v>1.5425912670007158</c:v>
                </c:pt>
                <c:pt idx="669">
                  <c:v>1.5425912670007158</c:v>
                </c:pt>
                <c:pt idx="670">
                  <c:v>1.5425912670007158</c:v>
                </c:pt>
                <c:pt idx="671">
                  <c:v>1.5425912670007158</c:v>
                </c:pt>
                <c:pt idx="672">
                  <c:v>1.5425912670007158</c:v>
                </c:pt>
                <c:pt idx="673">
                  <c:v>1.5425912670007158</c:v>
                </c:pt>
                <c:pt idx="674">
                  <c:v>1.5425912670007158</c:v>
                </c:pt>
                <c:pt idx="675">
                  <c:v>1.5425912670007158</c:v>
                </c:pt>
                <c:pt idx="676">
                  <c:v>1.5425912670007158</c:v>
                </c:pt>
                <c:pt idx="677">
                  <c:v>1.5425912670007158</c:v>
                </c:pt>
                <c:pt idx="678">
                  <c:v>1.5425912670007158</c:v>
                </c:pt>
                <c:pt idx="679">
                  <c:v>1.5425912670007158</c:v>
                </c:pt>
                <c:pt idx="680">
                  <c:v>1.5425912670007158</c:v>
                </c:pt>
                <c:pt idx="681">
                  <c:v>1.5425912670007158</c:v>
                </c:pt>
                <c:pt idx="682">
                  <c:v>1.5425912670007158</c:v>
                </c:pt>
                <c:pt idx="683">
                  <c:v>1.5425912670007158</c:v>
                </c:pt>
                <c:pt idx="684">
                  <c:v>1.5425912670007158</c:v>
                </c:pt>
                <c:pt idx="685">
                  <c:v>1.5425912670007158</c:v>
                </c:pt>
                <c:pt idx="686">
                  <c:v>1.5425912670007158</c:v>
                </c:pt>
                <c:pt idx="687">
                  <c:v>1.5425912670007158</c:v>
                </c:pt>
                <c:pt idx="688">
                  <c:v>1.5425912670007158</c:v>
                </c:pt>
                <c:pt idx="689">
                  <c:v>1.5425912670007158</c:v>
                </c:pt>
                <c:pt idx="690">
                  <c:v>1.5425912670007158</c:v>
                </c:pt>
                <c:pt idx="691">
                  <c:v>1.5425912670007158</c:v>
                </c:pt>
                <c:pt idx="692">
                  <c:v>1.5425912670007158</c:v>
                </c:pt>
                <c:pt idx="693">
                  <c:v>1.5425912670007158</c:v>
                </c:pt>
                <c:pt idx="694">
                  <c:v>1.5425912670007158</c:v>
                </c:pt>
                <c:pt idx="695">
                  <c:v>1.5425912670007158</c:v>
                </c:pt>
                <c:pt idx="696">
                  <c:v>1.5425912670007158</c:v>
                </c:pt>
                <c:pt idx="697">
                  <c:v>1.5425912670007158</c:v>
                </c:pt>
                <c:pt idx="698">
                  <c:v>1.5425912670007158</c:v>
                </c:pt>
                <c:pt idx="699">
                  <c:v>1.5425912670007158</c:v>
                </c:pt>
                <c:pt idx="700">
                  <c:v>1.5425912670007158</c:v>
                </c:pt>
                <c:pt idx="701">
                  <c:v>1.5425912670007158</c:v>
                </c:pt>
                <c:pt idx="702">
                  <c:v>1.5425912670007158</c:v>
                </c:pt>
                <c:pt idx="703">
                  <c:v>1.5425912670007158</c:v>
                </c:pt>
                <c:pt idx="704">
                  <c:v>1.5425912670007158</c:v>
                </c:pt>
                <c:pt idx="705">
                  <c:v>1.5425912670007158</c:v>
                </c:pt>
                <c:pt idx="706">
                  <c:v>1.5425912670007158</c:v>
                </c:pt>
                <c:pt idx="707">
                  <c:v>1.5425912670007158</c:v>
                </c:pt>
                <c:pt idx="708">
                  <c:v>1.5425912670007158</c:v>
                </c:pt>
                <c:pt idx="709">
                  <c:v>1.5425912670007158</c:v>
                </c:pt>
                <c:pt idx="710">
                  <c:v>1.5425912670007158</c:v>
                </c:pt>
                <c:pt idx="711">
                  <c:v>1.5425912670007158</c:v>
                </c:pt>
                <c:pt idx="712">
                  <c:v>1.5425912670007158</c:v>
                </c:pt>
                <c:pt idx="713">
                  <c:v>1.5425912670007158</c:v>
                </c:pt>
                <c:pt idx="714">
                  <c:v>1.5425912670007158</c:v>
                </c:pt>
                <c:pt idx="715">
                  <c:v>1.5425912670007158</c:v>
                </c:pt>
                <c:pt idx="716">
                  <c:v>1.5425912670007158</c:v>
                </c:pt>
                <c:pt idx="717">
                  <c:v>1.5425912670007158</c:v>
                </c:pt>
                <c:pt idx="718">
                  <c:v>1.5425912670007158</c:v>
                </c:pt>
                <c:pt idx="719">
                  <c:v>1.5425912670007158</c:v>
                </c:pt>
                <c:pt idx="720">
                  <c:v>1.5425912670007158</c:v>
                </c:pt>
                <c:pt idx="721">
                  <c:v>1.5425912670007158</c:v>
                </c:pt>
                <c:pt idx="722">
                  <c:v>1.5425912670007158</c:v>
                </c:pt>
                <c:pt idx="723">
                  <c:v>1.5425912670007158</c:v>
                </c:pt>
                <c:pt idx="724">
                  <c:v>1.5425912670007158</c:v>
                </c:pt>
                <c:pt idx="725">
                  <c:v>1.5425912670007158</c:v>
                </c:pt>
                <c:pt idx="726">
                  <c:v>1.5425912670007158</c:v>
                </c:pt>
                <c:pt idx="727">
                  <c:v>1.5425912670007158</c:v>
                </c:pt>
                <c:pt idx="728">
                  <c:v>1.5425912670007158</c:v>
                </c:pt>
                <c:pt idx="729">
                  <c:v>1.5425912670007158</c:v>
                </c:pt>
                <c:pt idx="730">
                  <c:v>1.5425912670007158</c:v>
                </c:pt>
                <c:pt idx="731">
                  <c:v>1.5425912670007158</c:v>
                </c:pt>
                <c:pt idx="732">
                  <c:v>1.5425912670007158</c:v>
                </c:pt>
                <c:pt idx="733">
                  <c:v>1.5425912670007158</c:v>
                </c:pt>
                <c:pt idx="734">
                  <c:v>1.5425912670007158</c:v>
                </c:pt>
                <c:pt idx="735">
                  <c:v>1.5425912670007158</c:v>
                </c:pt>
                <c:pt idx="736">
                  <c:v>1.5425912670007158</c:v>
                </c:pt>
                <c:pt idx="737">
                  <c:v>1.5425912670007158</c:v>
                </c:pt>
                <c:pt idx="738">
                  <c:v>1.5425912670007158</c:v>
                </c:pt>
                <c:pt idx="739">
                  <c:v>1.5425912670007158</c:v>
                </c:pt>
                <c:pt idx="740">
                  <c:v>1.5425912670007158</c:v>
                </c:pt>
                <c:pt idx="741">
                  <c:v>1.5425912670007158</c:v>
                </c:pt>
                <c:pt idx="742">
                  <c:v>1.5425912670007158</c:v>
                </c:pt>
                <c:pt idx="743">
                  <c:v>1.5425912670007158</c:v>
                </c:pt>
                <c:pt idx="744">
                  <c:v>1.5425912670007158</c:v>
                </c:pt>
                <c:pt idx="745">
                  <c:v>1.5425912670007158</c:v>
                </c:pt>
                <c:pt idx="746">
                  <c:v>1.5425912670007158</c:v>
                </c:pt>
                <c:pt idx="747">
                  <c:v>1.5425912670007158</c:v>
                </c:pt>
                <c:pt idx="748">
                  <c:v>1.5425912670007158</c:v>
                </c:pt>
                <c:pt idx="749">
                  <c:v>1.5425912670007158</c:v>
                </c:pt>
                <c:pt idx="750">
                  <c:v>1.5425912670007158</c:v>
                </c:pt>
                <c:pt idx="751">
                  <c:v>1.5425912670007158</c:v>
                </c:pt>
                <c:pt idx="752">
                  <c:v>1.5425912670007158</c:v>
                </c:pt>
                <c:pt idx="753">
                  <c:v>1.5425912670007158</c:v>
                </c:pt>
                <c:pt idx="754">
                  <c:v>1.5425912670007158</c:v>
                </c:pt>
                <c:pt idx="755">
                  <c:v>1.5425912670007158</c:v>
                </c:pt>
                <c:pt idx="756">
                  <c:v>1.5425912670007158</c:v>
                </c:pt>
                <c:pt idx="757">
                  <c:v>1.5425912670007158</c:v>
                </c:pt>
                <c:pt idx="758">
                  <c:v>1.5425912670007158</c:v>
                </c:pt>
                <c:pt idx="759">
                  <c:v>1.5425912670007158</c:v>
                </c:pt>
                <c:pt idx="760">
                  <c:v>1.5425912670007158</c:v>
                </c:pt>
                <c:pt idx="761">
                  <c:v>1.5425912670007158</c:v>
                </c:pt>
                <c:pt idx="762">
                  <c:v>1.5425912670007158</c:v>
                </c:pt>
                <c:pt idx="763">
                  <c:v>1.5425912670007158</c:v>
                </c:pt>
                <c:pt idx="764">
                  <c:v>1.5425912670007158</c:v>
                </c:pt>
                <c:pt idx="765">
                  <c:v>1.5425912670007158</c:v>
                </c:pt>
                <c:pt idx="766">
                  <c:v>1.5425912670007158</c:v>
                </c:pt>
                <c:pt idx="767">
                  <c:v>1.5425912670007158</c:v>
                </c:pt>
                <c:pt idx="768">
                  <c:v>1.5425912670007158</c:v>
                </c:pt>
                <c:pt idx="769">
                  <c:v>1.5425912670007158</c:v>
                </c:pt>
                <c:pt idx="770">
                  <c:v>1.5425912670007158</c:v>
                </c:pt>
                <c:pt idx="771">
                  <c:v>1.5425912670007158</c:v>
                </c:pt>
                <c:pt idx="772">
                  <c:v>1.5425912670007158</c:v>
                </c:pt>
                <c:pt idx="773">
                  <c:v>1.5425912670007158</c:v>
                </c:pt>
                <c:pt idx="774">
                  <c:v>1.5425912670007158</c:v>
                </c:pt>
                <c:pt idx="775">
                  <c:v>1.5425912670007158</c:v>
                </c:pt>
                <c:pt idx="776">
                  <c:v>1.5425912670007158</c:v>
                </c:pt>
                <c:pt idx="777">
                  <c:v>1.5425912670007158</c:v>
                </c:pt>
                <c:pt idx="778">
                  <c:v>1.5425912670007158</c:v>
                </c:pt>
                <c:pt idx="779">
                  <c:v>1.5425912670007158</c:v>
                </c:pt>
                <c:pt idx="780">
                  <c:v>1.5425912670007158</c:v>
                </c:pt>
                <c:pt idx="781">
                  <c:v>1.5425912670007158</c:v>
                </c:pt>
                <c:pt idx="782">
                  <c:v>1.5425912670007158</c:v>
                </c:pt>
                <c:pt idx="783">
                  <c:v>1.5425912670007158</c:v>
                </c:pt>
                <c:pt idx="784">
                  <c:v>1.5425912670007158</c:v>
                </c:pt>
                <c:pt idx="785">
                  <c:v>1.5425912670007158</c:v>
                </c:pt>
                <c:pt idx="786">
                  <c:v>1.5425912670007158</c:v>
                </c:pt>
                <c:pt idx="787">
                  <c:v>1.5425912670007158</c:v>
                </c:pt>
                <c:pt idx="788">
                  <c:v>1.5425912670007158</c:v>
                </c:pt>
                <c:pt idx="789">
                  <c:v>1.5425912670007158</c:v>
                </c:pt>
                <c:pt idx="790">
                  <c:v>1.5425912670007158</c:v>
                </c:pt>
                <c:pt idx="791">
                  <c:v>1.5425912670007158</c:v>
                </c:pt>
                <c:pt idx="792">
                  <c:v>1.5425912670007158</c:v>
                </c:pt>
                <c:pt idx="793">
                  <c:v>1.5425912670007158</c:v>
                </c:pt>
                <c:pt idx="794">
                  <c:v>1.5425912670007158</c:v>
                </c:pt>
                <c:pt idx="795">
                  <c:v>1.5425912670007158</c:v>
                </c:pt>
                <c:pt idx="796">
                  <c:v>1.5425912670007158</c:v>
                </c:pt>
                <c:pt idx="797">
                  <c:v>1.5425912670007158</c:v>
                </c:pt>
                <c:pt idx="798">
                  <c:v>1.5425912670007158</c:v>
                </c:pt>
                <c:pt idx="799">
                  <c:v>1.5425912670007158</c:v>
                </c:pt>
                <c:pt idx="800">
                  <c:v>1.5425912670007158</c:v>
                </c:pt>
                <c:pt idx="801">
                  <c:v>1.5425912670007158</c:v>
                </c:pt>
                <c:pt idx="802">
                  <c:v>1.5425912670007158</c:v>
                </c:pt>
                <c:pt idx="803">
                  <c:v>1.5425912670007158</c:v>
                </c:pt>
                <c:pt idx="804">
                  <c:v>1.5425912670007158</c:v>
                </c:pt>
                <c:pt idx="805">
                  <c:v>1.5425912670007158</c:v>
                </c:pt>
                <c:pt idx="806">
                  <c:v>1.5425912670007158</c:v>
                </c:pt>
                <c:pt idx="807">
                  <c:v>1.5425912670007158</c:v>
                </c:pt>
                <c:pt idx="808">
                  <c:v>1.5425912670007158</c:v>
                </c:pt>
                <c:pt idx="809">
                  <c:v>1.5425912670007158</c:v>
                </c:pt>
                <c:pt idx="810">
                  <c:v>1.5425912670007158</c:v>
                </c:pt>
                <c:pt idx="811">
                  <c:v>1.5425912670007158</c:v>
                </c:pt>
                <c:pt idx="812">
                  <c:v>1.5425912670007158</c:v>
                </c:pt>
                <c:pt idx="813">
                  <c:v>1.5425912670007158</c:v>
                </c:pt>
                <c:pt idx="814">
                  <c:v>1.5425912670007158</c:v>
                </c:pt>
                <c:pt idx="815">
                  <c:v>1.5425912670007158</c:v>
                </c:pt>
                <c:pt idx="816">
                  <c:v>1.5425912670007158</c:v>
                </c:pt>
                <c:pt idx="817">
                  <c:v>1.5425912670007158</c:v>
                </c:pt>
                <c:pt idx="818">
                  <c:v>1.5425912670007158</c:v>
                </c:pt>
                <c:pt idx="819">
                  <c:v>1.5425912670007158</c:v>
                </c:pt>
                <c:pt idx="820">
                  <c:v>1.5425912670007158</c:v>
                </c:pt>
                <c:pt idx="821">
                  <c:v>1.5425912670007158</c:v>
                </c:pt>
                <c:pt idx="822">
                  <c:v>1.5425912670007158</c:v>
                </c:pt>
                <c:pt idx="823">
                  <c:v>1.5425912670007158</c:v>
                </c:pt>
                <c:pt idx="824">
                  <c:v>1.5425912670007158</c:v>
                </c:pt>
                <c:pt idx="825">
                  <c:v>1.5425912670007158</c:v>
                </c:pt>
                <c:pt idx="826">
                  <c:v>1.5425912670007158</c:v>
                </c:pt>
                <c:pt idx="827">
                  <c:v>1.5425912670007158</c:v>
                </c:pt>
                <c:pt idx="828">
                  <c:v>1.5425912670007158</c:v>
                </c:pt>
                <c:pt idx="829">
                  <c:v>1.5425912670007158</c:v>
                </c:pt>
                <c:pt idx="830">
                  <c:v>1.5425912670007158</c:v>
                </c:pt>
                <c:pt idx="831">
                  <c:v>1.5425912670007158</c:v>
                </c:pt>
                <c:pt idx="832">
                  <c:v>1.5425912670007158</c:v>
                </c:pt>
                <c:pt idx="833">
                  <c:v>1.5425912670007158</c:v>
                </c:pt>
                <c:pt idx="834">
                  <c:v>1.5425912670007158</c:v>
                </c:pt>
                <c:pt idx="835">
                  <c:v>1.5425912670007158</c:v>
                </c:pt>
                <c:pt idx="836">
                  <c:v>1.5425912670007158</c:v>
                </c:pt>
                <c:pt idx="837">
                  <c:v>1.5425912670007158</c:v>
                </c:pt>
                <c:pt idx="838">
                  <c:v>1.5425912670007158</c:v>
                </c:pt>
                <c:pt idx="839">
                  <c:v>1.5425912670007158</c:v>
                </c:pt>
                <c:pt idx="840">
                  <c:v>1.5425912670007158</c:v>
                </c:pt>
                <c:pt idx="841">
                  <c:v>1.5425912670007158</c:v>
                </c:pt>
                <c:pt idx="842">
                  <c:v>1.5425912670007158</c:v>
                </c:pt>
                <c:pt idx="843">
                  <c:v>1.5425912670007158</c:v>
                </c:pt>
                <c:pt idx="844">
                  <c:v>1.5425912670007158</c:v>
                </c:pt>
                <c:pt idx="845">
                  <c:v>1.5425912670007158</c:v>
                </c:pt>
                <c:pt idx="846">
                  <c:v>1.5425912670007158</c:v>
                </c:pt>
                <c:pt idx="847">
                  <c:v>1.5425912670007158</c:v>
                </c:pt>
                <c:pt idx="848">
                  <c:v>1.5425912670007158</c:v>
                </c:pt>
                <c:pt idx="849">
                  <c:v>1.5425912670007158</c:v>
                </c:pt>
                <c:pt idx="850">
                  <c:v>1.5425912670007158</c:v>
                </c:pt>
                <c:pt idx="851">
                  <c:v>1.5425912670007158</c:v>
                </c:pt>
                <c:pt idx="852">
                  <c:v>1.5425912670007158</c:v>
                </c:pt>
                <c:pt idx="853">
                  <c:v>1.5425912670007158</c:v>
                </c:pt>
                <c:pt idx="854">
                  <c:v>1.5425912670007158</c:v>
                </c:pt>
                <c:pt idx="855">
                  <c:v>1.5425912670007158</c:v>
                </c:pt>
                <c:pt idx="856">
                  <c:v>1.5425912670007158</c:v>
                </c:pt>
                <c:pt idx="857">
                  <c:v>1.5425912670007158</c:v>
                </c:pt>
                <c:pt idx="858">
                  <c:v>1.5425912670007158</c:v>
                </c:pt>
                <c:pt idx="859">
                  <c:v>1.5425912670007158</c:v>
                </c:pt>
                <c:pt idx="860">
                  <c:v>1.5425912670007158</c:v>
                </c:pt>
                <c:pt idx="861">
                  <c:v>1.5425912670007158</c:v>
                </c:pt>
                <c:pt idx="862">
                  <c:v>1.5425912670007158</c:v>
                </c:pt>
                <c:pt idx="863">
                  <c:v>1.5425912670007158</c:v>
                </c:pt>
                <c:pt idx="864">
                  <c:v>1.5425912670007158</c:v>
                </c:pt>
                <c:pt idx="865">
                  <c:v>1.5425912670007158</c:v>
                </c:pt>
                <c:pt idx="866">
                  <c:v>1.5425912670007158</c:v>
                </c:pt>
                <c:pt idx="867">
                  <c:v>1.5425912670007158</c:v>
                </c:pt>
                <c:pt idx="868">
                  <c:v>1.5425912670007158</c:v>
                </c:pt>
                <c:pt idx="869">
                  <c:v>1.5425912670007158</c:v>
                </c:pt>
                <c:pt idx="870">
                  <c:v>1.5425912670007158</c:v>
                </c:pt>
                <c:pt idx="871">
                  <c:v>1.5425912670007158</c:v>
                </c:pt>
                <c:pt idx="872">
                  <c:v>1.5425912670007158</c:v>
                </c:pt>
                <c:pt idx="873">
                  <c:v>1.5425912670007158</c:v>
                </c:pt>
                <c:pt idx="874">
                  <c:v>1.5425912670007158</c:v>
                </c:pt>
                <c:pt idx="875">
                  <c:v>1.5425912670007158</c:v>
                </c:pt>
                <c:pt idx="876">
                  <c:v>1.5425912670007158</c:v>
                </c:pt>
                <c:pt idx="877">
                  <c:v>1.5425912670007158</c:v>
                </c:pt>
                <c:pt idx="878">
                  <c:v>1.5425912670007158</c:v>
                </c:pt>
                <c:pt idx="879">
                  <c:v>1.5425912670007158</c:v>
                </c:pt>
                <c:pt idx="880">
                  <c:v>1.5425912670007158</c:v>
                </c:pt>
                <c:pt idx="881">
                  <c:v>1.5425912670007158</c:v>
                </c:pt>
                <c:pt idx="882">
                  <c:v>1.5425912670007158</c:v>
                </c:pt>
                <c:pt idx="883">
                  <c:v>1.5425912670007158</c:v>
                </c:pt>
                <c:pt idx="884">
                  <c:v>1.5425912670007158</c:v>
                </c:pt>
                <c:pt idx="885">
                  <c:v>1.5425912670007158</c:v>
                </c:pt>
                <c:pt idx="886">
                  <c:v>1.5425912670007158</c:v>
                </c:pt>
                <c:pt idx="887">
                  <c:v>1.5425912670007158</c:v>
                </c:pt>
                <c:pt idx="888">
                  <c:v>1.5425912670007158</c:v>
                </c:pt>
                <c:pt idx="889">
                  <c:v>1.5425912670007158</c:v>
                </c:pt>
                <c:pt idx="890">
                  <c:v>1.5425912670007158</c:v>
                </c:pt>
                <c:pt idx="891">
                  <c:v>1.5425912670007158</c:v>
                </c:pt>
                <c:pt idx="892">
                  <c:v>1.5425912670007158</c:v>
                </c:pt>
                <c:pt idx="893">
                  <c:v>1.5425912670007158</c:v>
                </c:pt>
                <c:pt idx="894">
                  <c:v>1.5425912670007158</c:v>
                </c:pt>
                <c:pt idx="895">
                  <c:v>1.5425912670007158</c:v>
                </c:pt>
                <c:pt idx="896">
                  <c:v>1.5425912670007158</c:v>
                </c:pt>
                <c:pt idx="897">
                  <c:v>1.5425912670007158</c:v>
                </c:pt>
                <c:pt idx="898">
                  <c:v>1.5425912670007158</c:v>
                </c:pt>
                <c:pt idx="899">
                  <c:v>1.5425912670007158</c:v>
                </c:pt>
                <c:pt idx="900">
                  <c:v>1.5425912670007158</c:v>
                </c:pt>
                <c:pt idx="901">
                  <c:v>1.5425912670007158</c:v>
                </c:pt>
                <c:pt idx="902">
                  <c:v>1.5425912670007158</c:v>
                </c:pt>
                <c:pt idx="903">
                  <c:v>1.5425912670007158</c:v>
                </c:pt>
                <c:pt idx="904">
                  <c:v>1.5425912670007158</c:v>
                </c:pt>
                <c:pt idx="905">
                  <c:v>1.5425912670007158</c:v>
                </c:pt>
                <c:pt idx="906">
                  <c:v>1.5425912670007158</c:v>
                </c:pt>
                <c:pt idx="907">
                  <c:v>1.5425912670007158</c:v>
                </c:pt>
                <c:pt idx="908">
                  <c:v>1.5425912670007158</c:v>
                </c:pt>
                <c:pt idx="909">
                  <c:v>1.5425912670007158</c:v>
                </c:pt>
                <c:pt idx="910">
                  <c:v>1.5425912670007158</c:v>
                </c:pt>
                <c:pt idx="911">
                  <c:v>1.5425912670007158</c:v>
                </c:pt>
                <c:pt idx="912">
                  <c:v>1.5425912670007158</c:v>
                </c:pt>
                <c:pt idx="913">
                  <c:v>1.5425912670007158</c:v>
                </c:pt>
                <c:pt idx="914">
                  <c:v>1.5425912670007158</c:v>
                </c:pt>
                <c:pt idx="915">
                  <c:v>1.5425912670007158</c:v>
                </c:pt>
                <c:pt idx="916">
                  <c:v>1.5425912670007158</c:v>
                </c:pt>
                <c:pt idx="917">
                  <c:v>1.5425912670007158</c:v>
                </c:pt>
                <c:pt idx="918">
                  <c:v>1.5425912670007158</c:v>
                </c:pt>
                <c:pt idx="919">
                  <c:v>1.5425912670007158</c:v>
                </c:pt>
                <c:pt idx="920">
                  <c:v>1.5425912670007158</c:v>
                </c:pt>
                <c:pt idx="921">
                  <c:v>1.5425912670007158</c:v>
                </c:pt>
                <c:pt idx="922">
                  <c:v>1.5425912670007158</c:v>
                </c:pt>
                <c:pt idx="923">
                  <c:v>1.5425912670007158</c:v>
                </c:pt>
                <c:pt idx="924">
                  <c:v>1.5425912670007158</c:v>
                </c:pt>
                <c:pt idx="925">
                  <c:v>1.5425912670007158</c:v>
                </c:pt>
                <c:pt idx="926">
                  <c:v>1.5425912670007158</c:v>
                </c:pt>
                <c:pt idx="927">
                  <c:v>1.5425912670007158</c:v>
                </c:pt>
                <c:pt idx="928">
                  <c:v>1.5425912670007158</c:v>
                </c:pt>
                <c:pt idx="929">
                  <c:v>1.5425912670007158</c:v>
                </c:pt>
                <c:pt idx="930">
                  <c:v>1.5425912670007158</c:v>
                </c:pt>
                <c:pt idx="931">
                  <c:v>1.5425912670007158</c:v>
                </c:pt>
                <c:pt idx="932">
                  <c:v>1.5425912670007158</c:v>
                </c:pt>
                <c:pt idx="933">
                  <c:v>1.5425912670007158</c:v>
                </c:pt>
                <c:pt idx="934">
                  <c:v>1.5425912670007158</c:v>
                </c:pt>
                <c:pt idx="935">
                  <c:v>1.5425912670007158</c:v>
                </c:pt>
                <c:pt idx="936">
                  <c:v>1.5425912670007158</c:v>
                </c:pt>
                <c:pt idx="937">
                  <c:v>1.5425912670007158</c:v>
                </c:pt>
                <c:pt idx="938">
                  <c:v>1.5425912670007158</c:v>
                </c:pt>
                <c:pt idx="939">
                  <c:v>1.5425912670007158</c:v>
                </c:pt>
                <c:pt idx="940">
                  <c:v>1.5425912670007158</c:v>
                </c:pt>
                <c:pt idx="941">
                  <c:v>1.5425912670007158</c:v>
                </c:pt>
                <c:pt idx="942">
                  <c:v>1.5425912670007158</c:v>
                </c:pt>
                <c:pt idx="943">
                  <c:v>1.5425912670007158</c:v>
                </c:pt>
                <c:pt idx="944">
                  <c:v>1.5425912670007158</c:v>
                </c:pt>
                <c:pt idx="945">
                  <c:v>1.5425912670007158</c:v>
                </c:pt>
                <c:pt idx="946">
                  <c:v>1.5425912670007158</c:v>
                </c:pt>
                <c:pt idx="947">
                  <c:v>1.5425912670007158</c:v>
                </c:pt>
                <c:pt idx="948">
                  <c:v>1.5425912670007158</c:v>
                </c:pt>
                <c:pt idx="949">
                  <c:v>1.5425912670007158</c:v>
                </c:pt>
                <c:pt idx="950">
                  <c:v>1.5425912670007158</c:v>
                </c:pt>
                <c:pt idx="951">
                  <c:v>1.5425912670007158</c:v>
                </c:pt>
                <c:pt idx="952">
                  <c:v>1.5425912670007158</c:v>
                </c:pt>
                <c:pt idx="953">
                  <c:v>1.5425912670007158</c:v>
                </c:pt>
                <c:pt idx="954">
                  <c:v>1.5425912670007158</c:v>
                </c:pt>
                <c:pt idx="955">
                  <c:v>1.5425912670007158</c:v>
                </c:pt>
                <c:pt idx="956">
                  <c:v>1.5425912670007158</c:v>
                </c:pt>
                <c:pt idx="957">
                  <c:v>1.5425912670007158</c:v>
                </c:pt>
                <c:pt idx="958">
                  <c:v>1.5425912670007158</c:v>
                </c:pt>
                <c:pt idx="959">
                  <c:v>1.5425912670007158</c:v>
                </c:pt>
                <c:pt idx="960">
                  <c:v>1.5425912670007158</c:v>
                </c:pt>
                <c:pt idx="961">
                  <c:v>1.5425912670007158</c:v>
                </c:pt>
                <c:pt idx="962">
                  <c:v>1.5425912670007158</c:v>
                </c:pt>
                <c:pt idx="963">
                  <c:v>1.5425912670007158</c:v>
                </c:pt>
                <c:pt idx="964">
                  <c:v>1.5425912670007158</c:v>
                </c:pt>
                <c:pt idx="965">
                  <c:v>1.5425912670007158</c:v>
                </c:pt>
                <c:pt idx="966">
                  <c:v>1.5425912670007158</c:v>
                </c:pt>
                <c:pt idx="967">
                  <c:v>1.5425912670007158</c:v>
                </c:pt>
                <c:pt idx="968">
                  <c:v>1.5425912670007158</c:v>
                </c:pt>
                <c:pt idx="969">
                  <c:v>1.5425912670007158</c:v>
                </c:pt>
                <c:pt idx="970">
                  <c:v>1.5425912670007158</c:v>
                </c:pt>
                <c:pt idx="971">
                  <c:v>1.5425912670007158</c:v>
                </c:pt>
                <c:pt idx="972">
                  <c:v>1.5425912670007158</c:v>
                </c:pt>
                <c:pt idx="973">
                  <c:v>1.5425912670007158</c:v>
                </c:pt>
                <c:pt idx="974">
                  <c:v>1.5425912670007158</c:v>
                </c:pt>
                <c:pt idx="975">
                  <c:v>1.5425912670007158</c:v>
                </c:pt>
                <c:pt idx="976">
                  <c:v>1.5425912670007158</c:v>
                </c:pt>
                <c:pt idx="977">
                  <c:v>1.5425912670007158</c:v>
                </c:pt>
                <c:pt idx="978">
                  <c:v>1.5425912670007158</c:v>
                </c:pt>
                <c:pt idx="979">
                  <c:v>1.5425912670007158</c:v>
                </c:pt>
                <c:pt idx="980">
                  <c:v>1.5425912670007158</c:v>
                </c:pt>
                <c:pt idx="981">
                  <c:v>1.5425912670007158</c:v>
                </c:pt>
                <c:pt idx="982">
                  <c:v>1.5425912670007158</c:v>
                </c:pt>
                <c:pt idx="983">
                  <c:v>1.5425912670007158</c:v>
                </c:pt>
                <c:pt idx="984">
                  <c:v>1.5425912670007158</c:v>
                </c:pt>
                <c:pt idx="985">
                  <c:v>1.5425912670007158</c:v>
                </c:pt>
                <c:pt idx="986">
                  <c:v>1.5425912670007158</c:v>
                </c:pt>
                <c:pt idx="987">
                  <c:v>1.5425912670007158</c:v>
                </c:pt>
                <c:pt idx="988">
                  <c:v>1.5425912670007158</c:v>
                </c:pt>
                <c:pt idx="989">
                  <c:v>1.5425912670007158</c:v>
                </c:pt>
                <c:pt idx="990">
                  <c:v>1.5425912670007158</c:v>
                </c:pt>
                <c:pt idx="991">
                  <c:v>1.5425912670007158</c:v>
                </c:pt>
                <c:pt idx="992">
                  <c:v>1.5425912670007158</c:v>
                </c:pt>
                <c:pt idx="993">
                  <c:v>1.5425912670007158</c:v>
                </c:pt>
                <c:pt idx="994">
                  <c:v>1.5425912670007158</c:v>
                </c:pt>
                <c:pt idx="995">
                  <c:v>1.5425912670007158</c:v>
                </c:pt>
                <c:pt idx="996">
                  <c:v>1.5425912670007158</c:v>
                </c:pt>
                <c:pt idx="997">
                  <c:v>1.5425912670007158</c:v>
                </c:pt>
                <c:pt idx="998">
                  <c:v>1.5425912670007158</c:v>
                </c:pt>
                <c:pt idx="999">
                  <c:v>1.5425912670007158</c:v>
                </c:pt>
                <c:pt idx="1000">
                  <c:v>1.5425912670007158</c:v>
                </c:pt>
                <c:pt idx="1001">
                  <c:v>1.5425912670007158</c:v>
                </c:pt>
                <c:pt idx="1002">
                  <c:v>1.5425912670007158</c:v>
                </c:pt>
                <c:pt idx="1003">
                  <c:v>1.5425912670007158</c:v>
                </c:pt>
                <c:pt idx="1004">
                  <c:v>1.5425912670007158</c:v>
                </c:pt>
                <c:pt idx="1005">
                  <c:v>1.5425912670007158</c:v>
                </c:pt>
                <c:pt idx="1006">
                  <c:v>1.5425912670007158</c:v>
                </c:pt>
                <c:pt idx="1007">
                  <c:v>1.5425912670007158</c:v>
                </c:pt>
                <c:pt idx="1008">
                  <c:v>1.5425912670007158</c:v>
                </c:pt>
                <c:pt idx="1009">
                  <c:v>1.5425912670007158</c:v>
                </c:pt>
                <c:pt idx="1010">
                  <c:v>1.5425912670007158</c:v>
                </c:pt>
                <c:pt idx="1011">
                  <c:v>1.5425912670007158</c:v>
                </c:pt>
                <c:pt idx="1012">
                  <c:v>1.5425912670007158</c:v>
                </c:pt>
                <c:pt idx="1013">
                  <c:v>1.5425912670007158</c:v>
                </c:pt>
                <c:pt idx="1014">
                  <c:v>1.5425912670007158</c:v>
                </c:pt>
                <c:pt idx="1015">
                  <c:v>1.5425912670007158</c:v>
                </c:pt>
                <c:pt idx="1016">
                  <c:v>1.5425912670007158</c:v>
                </c:pt>
                <c:pt idx="1017">
                  <c:v>1.5425912670007158</c:v>
                </c:pt>
                <c:pt idx="1018">
                  <c:v>1.5425912670007158</c:v>
                </c:pt>
                <c:pt idx="1019">
                  <c:v>1.5425912670007158</c:v>
                </c:pt>
                <c:pt idx="1020">
                  <c:v>1.5425912670007158</c:v>
                </c:pt>
                <c:pt idx="1021">
                  <c:v>1.5425912670007158</c:v>
                </c:pt>
                <c:pt idx="1022">
                  <c:v>1.5425912670007158</c:v>
                </c:pt>
                <c:pt idx="1023">
                  <c:v>1.5425912670007158</c:v>
                </c:pt>
                <c:pt idx="1024">
                  <c:v>1.5425912670007158</c:v>
                </c:pt>
                <c:pt idx="1025">
                  <c:v>1.5425912670007158</c:v>
                </c:pt>
                <c:pt idx="1026">
                  <c:v>1.5425912670007158</c:v>
                </c:pt>
                <c:pt idx="1027">
                  <c:v>1.5425912670007158</c:v>
                </c:pt>
                <c:pt idx="1028">
                  <c:v>1.5425912670007158</c:v>
                </c:pt>
                <c:pt idx="1029">
                  <c:v>1.5425912670007158</c:v>
                </c:pt>
                <c:pt idx="1030">
                  <c:v>1.5425912670007158</c:v>
                </c:pt>
                <c:pt idx="1031">
                  <c:v>1.5425912670007158</c:v>
                </c:pt>
                <c:pt idx="1032">
                  <c:v>1.5425912670007158</c:v>
                </c:pt>
                <c:pt idx="1033">
                  <c:v>1.5425912670007158</c:v>
                </c:pt>
                <c:pt idx="1034">
                  <c:v>1.5425912670007158</c:v>
                </c:pt>
                <c:pt idx="1035">
                  <c:v>1.5425912670007158</c:v>
                </c:pt>
                <c:pt idx="1036">
                  <c:v>1.5425912670007158</c:v>
                </c:pt>
                <c:pt idx="1037">
                  <c:v>1.5425912670007158</c:v>
                </c:pt>
                <c:pt idx="1038">
                  <c:v>1.5425912670007158</c:v>
                </c:pt>
                <c:pt idx="1039">
                  <c:v>1.5425912670007158</c:v>
                </c:pt>
                <c:pt idx="1040">
                  <c:v>1.5425912670007158</c:v>
                </c:pt>
                <c:pt idx="1041">
                  <c:v>1.5425912670007158</c:v>
                </c:pt>
                <c:pt idx="1042">
                  <c:v>1.5425912670007158</c:v>
                </c:pt>
                <c:pt idx="1043">
                  <c:v>1.5425912670007158</c:v>
                </c:pt>
                <c:pt idx="1044">
                  <c:v>1.5425912670007158</c:v>
                </c:pt>
                <c:pt idx="1045">
                  <c:v>1.5425912670007158</c:v>
                </c:pt>
                <c:pt idx="1046">
                  <c:v>1.5425912670007158</c:v>
                </c:pt>
                <c:pt idx="1047">
                  <c:v>1.5425912670007158</c:v>
                </c:pt>
                <c:pt idx="1048">
                  <c:v>1.5425912670007158</c:v>
                </c:pt>
                <c:pt idx="1049">
                  <c:v>1.5425912670007158</c:v>
                </c:pt>
                <c:pt idx="1050">
                  <c:v>1.5425912670007158</c:v>
                </c:pt>
                <c:pt idx="1051">
                  <c:v>1.5425912670007158</c:v>
                </c:pt>
                <c:pt idx="1052">
                  <c:v>1.5425912670007158</c:v>
                </c:pt>
                <c:pt idx="1053">
                  <c:v>1.5425912670007158</c:v>
                </c:pt>
                <c:pt idx="1054">
                  <c:v>1.5425912670007158</c:v>
                </c:pt>
                <c:pt idx="1055">
                  <c:v>1.5425912670007158</c:v>
                </c:pt>
                <c:pt idx="1056">
                  <c:v>1.5425912670007158</c:v>
                </c:pt>
                <c:pt idx="1057">
                  <c:v>1.5425912670007158</c:v>
                </c:pt>
                <c:pt idx="1058">
                  <c:v>1.5425912670007158</c:v>
                </c:pt>
                <c:pt idx="1059">
                  <c:v>1.5425912670007158</c:v>
                </c:pt>
                <c:pt idx="1060">
                  <c:v>1.5425912670007158</c:v>
                </c:pt>
                <c:pt idx="1061">
                  <c:v>1.5425912670007158</c:v>
                </c:pt>
                <c:pt idx="1062">
                  <c:v>1.5425912670007158</c:v>
                </c:pt>
                <c:pt idx="1063">
                  <c:v>1.5425912670007158</c:v>
                </c:pt>
                <c:pt idx="1064">
                  <c:v>1.5425912670007158</c:v>
                </c:pt>
                <c:pt idx="1065">
                  <c:v>1.5425912670007158</c:v>
                </c:pt>
                <c:pt idx="1066">
                  <c:v>1.5425912670007158</c:v>
                </c:pt>
                <c:pt idx="1067">
                  <c:v>1.5425912670007158</c:v>
                </c:pt>
                <c:pt idx="1068">
                  <c:v>1.5425912670007158</c:v>
                </c:pt>
                <c:pt idx="1069">
                  <c:v>1.5425912670007158</c:v>
                </c:pt>
                <c:pt idx="1070">
                  <c:v>1.5425912670007158</c:v>
                </c:pt>
                <c:pt idx="1071">
                  <c:v>1.5425912670007158</c:v>
                </c:pt>
                <c:pt idx="1072">
                  <c:v>1.5425912670007158</c:v>
                </c:pt>
                <c:pt idx="1073">
                  <c:v>1.5425912670007158</c:v>
                </c:pt>
                <c:pt idx="1074">
                  <c:v>1.5425912670007158</c:v>
                </c:pt>
                <c:pt idx="1075">
                  <c:v>1.5425912670007158</c:v>
                </c:pt>
                <c:pt idx="1076">
                  <c:v>1.5425912670007158</c:v>
                </c:pt>
                <c:pt idx="1077">
                  <c:v>1.5425912670007158</c:v>
                </c:pt>
                <c:pt idx="1078">
                  <c:v>1.5425912670007158</c:v>
                </c:pt>
                <c:pt idx="1079">
                  <c:v>1.5425912670007158</c:v>
                </c:pt>
                <c:pt idx="1080">
                  <c:v>1.5425912670007158</c:v>
                </c:pt>
                <c:pt idx="1081">
                  <c:v>1.5425912670007158</c:v>
                </c:pt>
                <c:pt idx="1082">
                  <c:v>1.5425912670007158</c:v>
                </c:pt>
                <c:pt idx="1083">
                  <c:v>1.5425912670007158</c:v>
                </c:pt>
                <c:pt idx="1084">
                  <c:v>1.5425912670007158</c:v>
                </c:pt>
                <c:pt idx="1085">
                  <c:v>1.5425912670007158</c:v>
                </c:pt>
                <c:pt idx="1086">
                  <c:v>1.5425912670007158</c:v>
                </c:pt>
                <c:pt idx="1087">
                  <c:v>1.5425912670007158</c:v>
                </c:pt>
                <c:pt idx="1088">
                  <c:v>1.5425912670007158</c:v>
                </c:pt>
                <c:pt idx="1089">
                  <c:v>1.5425912670007158</c:v>
                </c:pt>
                <c:pt idx="1090">
                  <c:v>1.5425912670007158</c:v>
                </c:pt>
                <c:pt idx="1091">
                  <c:v>1.5425912670007158</c:v>
                </c:pt>
                <c:pt idx="1092">
                  <c:v>1.5425912670007158</c:v>
                </c:pt>
                <c:pt idx="1093">
                  <c:v>1.5425912670007158</c:v>
                </c:pt>
                <c:pt idx="1094">
                  <c:v>1.5425912670007158</c:v>
                </c:pt>
                <c:pt idx="1095">
                  <c:v>1.5425912670007158</c:v>
                </c:pt>
                <c:pt idx="1096">
                  <c:v>1.5425912670007158</c:v>
                </c:pt>
                <c:pt idx="1097">
                  <c:v>1.5425912670007158</c:v>
                </c:pt>
                <c:pt idx="1098">
                  <c:v>1.5425912670007158</c:v>
                </c:pt>
                <c:pt idx="1099">
                  <c:v>1.5425912670007158</c:v>
                </c:pt>
                <c:pt idx="1100">
                  <c:v>1.5425912670007158</c:v>
                </c:pt>
                <c:pt idx="1101">
                  <c:v>1.5425912670007158</c:v>
                </c:pt>
                <c:pt idx="1102">
                  <c:v>1.5425912670007158</c:v>
                </c:pt>
                <c:pt idx="1103">
                  <c:v>1.5425912670007158</c:v>
                </c:pt>
                <c:pt idx="1104">
                  <c:v>1.5425912670007158</c:v>
                </c:pt>
                <c:pt idx="1105">
                  <c:v>1.5425912670007158</c:v>
                </c:pt>
                <c:pt idx="1106">
                  <c:v>1.5425912670007158</c:v>
                </c:pt>
                <c:pt idx="1107">
                  <c:v>1.5425912670007158</c:v>
                </c:pt>
                <c:pt idx="1108">
                  <c:v>1.5425912670007158</c:v>
                </c:pt>
                <c:pt idx="1109">
                  <c:v>1.5425912670007158</c:v>
                </c:pt>
                <c:pt idx="1110">
                  <c:v>1.5425912670007158</c:v>
                </c:pt>
                <c:pt idx="1111">
                  <c:v>1.5425912670007158</c:v>
                </c:pt>
                <c:pt idx="1112">
                  <c:v>1.5425912670007158</c:v>
                </c:pt>
                <c:pt idx="1113">
                  <c:v>1.5425912670007158</c:v>
                </c:pt>
                <c:pt idx="1114">
                  <c:v>1.5425912670007158</c:v>
                </c:pt>
                <c:pt idx="1115">
                  <c:v>1.5425912670007158</c:v>
                </c:pt>
                <c:pt idx="1116">
                  <c:v>1.5425912670007158</c:v>
                </c:pt>
                <c:pt idx="1117">
                  <c:v>1.5425912670007158</c:v>
                </c:pt>
                <c:pt idx="1118">
                  <c:v>1.5425912670007158</c:v>
                </c:pt>
                <c:pt idx="1119">
                  <c:v>1.5425912670007158</c:v>
                </c:pt>
                <c:pt idx="1120">
                  <c:v>1.5425912670007158</c:v>
                </c:pt>
                <c:pt idx="1121">
                  <c:v>1.5425912670007158</c:v>
                </c:pt>
                <c:pt idx="1122">
                  <c:v>1.5425912670007158</c:v>
                </c:pt>
                <c:pt idx="1123">
                  <c:v>1.5425912670007158</c:v>
                </c:pt>
                <c:pt idx="1124">
                  <c:v>1.5425912670007158</c:v>
                </c:pt>
                <c:pt idx="1125">
                  <c:v>1.5425912670007158</c:v>
                </c:pt>
                <c:pt idx="1126">
                  <c:v>1.5425912670007158</c:v>
                </c:pt>
                <c:pt idx="1127">
                  <c:v>1.5425912670007158</c:v>
                </c:pt>
                <c:pt idx="1128">
                  <c:v>1.5425912670007158</c:v>
                </c:pt>
                <c:pt idx="1129">
                  <c:v>1.5425912670007158</c:v>
                </c:pt>
                <c:pt idx="1130">
                  <c:v>1.5425912670007158</c:v>
                </c:pt>
                <c:pt idx="1131">
                  <c:v>1.5425912670007158</c:v>
                </c:pt>
                <c:pt idx="1132">
                  <c:v>1.5425912670007158</c:v>
                </c:pt>
                <c:pt idx="1133">
                  <c:v>1.5425912670007158</c:v>
                </c:pt>
                <c:pt idx="1134">
                  <c:v>1.5425912670007158</c:v>
                </c:pt>
                <c:pt idx="1135">
                  <c:v>1.5425912670007158</c:v>
                </c:pt>
                <c:pt idx="1136">
                  <c:v>1.5425912670007158</c:v>
                </c:pt>
                <c:pt idx="1137">
                  <c:v>1.5425912670007158</c:v>
                </c:pt>
                <c:pt idx="1138">
                  <c:v>1.5425912670007158</c:v>
                </c:pt>
                <c:pt idx="1139">
                  <c:v>1.5425912670007158</c:v>
                </c:pt>
                <c:pt idx="1140">
                  <c:v>1.5425912670007158</c:v>
                </c:pt>
                <c:pt idx="1141">
                  <c:v>1.5425912670007158</c:v>
                </c:pt>
                <c:pt idx="1142">
                  <c:v>1.5425912670007158</c:v>
                </c:pt>
                <c:pt idx="1143">
                  <c:v>1.5425912670007158</c:v>
                </c:pt>
                <c:pt idx="1144">
                  <c:v>1.5425912670007158</c:v>
                </c:pt>
                <c:pt idx="1145">
                  <c:v>1.5425912670007158</c:v>
                </c:pt>
                <c:pt idx="1146">
                  <c:v>1.5425912670007158</c:v>
                </c:pt>
                <c:pt idx="1147">
                  <c:v>1.5425912670007158</c:v>
                </c:pt>
                <c:pt idx="1148">
                  <c:v>1.5425912670007158</c:v>
                </c:pt>
                <c:pt idx="1149">
                  <c:v>1.5425912670007158</c:v>
                </c:pt>
                <c:pt idx="1150">
                  <c:v>1.5425912670007158</c:v>
                </c:pt>
                <c:pt idx="1151">
                  <c:v>1.5425912670007158</c:v>
                </c:pt>
                <c:pt idx="1152">
                  <c:v>1.5425912670007158</c:v>
                </c:pt>
                <c:pt idx="1153">
                  <c:v>1.5425912670007158</c:v>
                </c:pt>
                <c:pt idx="1154">
                  <c:v>1.5425912670007158</c:v>
                </c:pt>
                <c:pt idx="1155">
                  <c:v>1.5425912670007158</c:v>
                </c:pt>
                <c:pt idx="1156">
                  <c:v>1.5425912670007158</c:v>
                </c:pt>
                <c:pt idx="1157">
                  <c:v>1.5425912670007158</c:v>
                </c:pt>
                <c:pt idx="1158">
                  <c:v>1.5425912670007158</c:v>
                </c:pt>
                <c:pt idx="1159">
                  <c:v>1.5425912670007158</c:v>
                </c:pt>
                <c:pt idx="1160">
                  <c:v>1.5425912670007158</c:v>
                </c:pt>
                <c:pt idx="1161">
                  <c:v>1.5425912670007158</c:v>
                </c:pt>
                <c:pt idx="1162">
                  <c:v>1.5425912670007158</c:v>
                </c:pt>
                <c:pt idx="1163">
                  <c:v>1.5425912670007158</c:v>
                </c:pt>
                <c:pt idx="1164">
                  <c:v>1.5425912670007158</c:v>
                </c:pt>
                <c:pt idx="1165">
                  <c:v>1.5425912670007158</c:v>
                </c:pt>
                <c:pt idx="1166">
                  <c:v>1.5425912670007158</c:v>
                </c:pt>
                <c:pt idx="1167">
                  <c:v>1.5425912670007158</c:v>
                </c:pt>
                <c:pt idx="1168">
                  <c:v>1.5425912670007158</c:v>
                </c:pt>
                <c:pt idx="1169">
                  <c:v>1.5425912670007158</c:v>
                </c:pt>
                <c:pt idx="1170">
                  <c:v>1.5425912670007158</c:v>
                </c:pt>
                <c:pt idx="1171">
                  <c:v>1.5425912670007158</c:v>
                </c:pt>
                <c:pt idx="1172">
                  <c:v>1.5425912670007158</c:v>
                </c:pt>
                <c:pt idx="1173">
                  <c:v>1.5425912670007158</c:v>
                </c:pt>
                <c:pt idx="1174">
                  <c:v>1.5425912670007158</c:v>
                </c:pt>
                <c:pt idx="1175">
                  <c:v>1.5425912670007158</c:v>
                </c:pt>
                <c:pt idx="1176">
                  <c:v>1.5425912670007158</c:v>
                </c:pt>
                <c:pt idx="1177">
                  <c:v>1.5425912670007158</c:v>
                </c:pt>
                <c:pt idx="1178">
                  <c:v>1.5425912670007158</c:v>
                </c:pt>
                <c:pt idx="1179">
                  <c:v>1.5425912670007158</c:v>
                </c:pt>
                <c:pt idx="1180">
                  <c:v>1.5425912670007158</c:v>
                </c:pt>
                <c:pt idx="1181">
                  <c:v>1.5425912670007158</c:v>
                </c:pt>
                <c:pt idx="1182">
                  <c:v>1.5425912670007158</c:v>
                </c:pt>
                <c:pt idx="1183">
                  <c:v>1.5425912670007158</c:v>
                </c:pt>
                <c:pt idx="1184">
                  <c:v>1.5425912670007158</c:v>
                </c:pt>
                <c:pt idx="1185">
                  <c:v>1.5425912670007158</c:v>
                </c:pt>
                <c:pt idx="1186">
                  <c:v>1.5425912670007158</c:v>
                </c:pt>
                <c:pt idx="1187">
                  <c:v>1.5425912670007158</c:v>
                </c:pt>
                <c:pt idx="1188">
                  <c:v>1.5425912670007158</c:v>
                </c:pt>
                <c:pt idx="1189">
                  <c:v>1.5425912670007158</c:v>
                </c:pt>
                <c:pt idx="1190">
                  <c:v>1.5425912670007158</c:v>
                </c:pt>
                <c:pt idx="1191">
                  <c:v>1.5425912670007158</c:v>
                </c:pt>
                <c:pt idx="1192">
                  <c:v>1.5425912670007158</c:v>
                </c:pt>
                <c:pt idx="1193">
                  <c:v>1.5425912670007158</c:v>
                </c:pt>
                <c:pt idx="1194">
                  <c:v>1.5425912670007158</c:v>
                </c:pt>
                <c:pt idx="1195">
                  <c:v>1.5425912670007158</c:v>
                </c:pt>
                <c:pt idx="1196">
                  <c:v>1.5425912670007158</c:v>
                </c:pt>
                <c:pt idx="1197">
                  <c:v>1.5425912670007158</c:v>
                </c:pt>
                <c:pt idx="1198">
                  <c:v>1.5425912670007158</c:v>
                </c:pt>
                <c:pt idx="1199">
                  <c:v>1.5425912670007158</c:v>
                </c:pt>
                <c:pt idx="1200">
                  <c:v>1.5425912670007158</c:v>
                </c:pt>
                <c:pt idx="1201">
                  <c:v>1.5425912670007158</c:v>
                </c:pt>
                <c:pt idx="1202">
                  <c:v>1.5425912670007158</c:v>
                </c:pt>
                <c:pt idx="1203">
                  <c:v>1.5425912670007158</c:v>
                </c:pt>
                <c:pt idx="1204">
                  <c:v>1.5425912670007158</c:v>
                </c:pt>
                <c:pt idx="1205">
                  <c:v>1.5425912670007158</c:v>
                </c:pt>
                <c:pt idx="1206">
                  <c:v>1.5425912670007158</c:v>
                </c:pt>
                <c:pt idx="1207">
                  <c:v>1.5425912670007158</c:v>
                </c:pt>
                <c:pt idx="1208">
                  <c:v>1.5425912670007158</c:v>
                </c:pt>
                <c:pt idx="1209">
                  <c:v>1.5425912670007158</c:v>
                </c:pt>
                <c:pt idx="1210">
                  <c:v>1.5425912670007158</c:v>
                </c:pt>
                <c:pt idx="1211">
                  <c:v>1.5425912670007158</c:v>
                </c:pt>
                <c:pt idx="1212">
                  <c:v>1.5425912670007158</c:v>
                </c:pt>
                <c:pt idx="1213">
                  <c:v>1.5425912670007158</c:v>
                </c:pt>
                <c:pt idx="1214">
                  <c:v>1.5425912670007158</c:v>
                </c:pt>
                <c:pt idx="1215">
                  <c:v>1.5425912670007158</c:v>
                </c:pt>
                <c:pt idx="1216">
                  <c:v>1.5425912670007158</c:v>
                </c:pt>
                <c:pt idx="1217">
                  <c:v>1.5425912670007158</c:v>
                </c:pt>
                <c:pt idx="1218">
                  <c:v>1.5425912670007158</c:v>
                </c:pt>
                <c:pt idx="1219">
                  <c:v>1.5425912670007158</c:v>
                </c:pt>
                <c:pt idx="1220">
                  <c:v>1.5425912670007158</c:v>
                </c:pt>
                <c:pt idx="1221">
                  <c:v>1.5425912670007158</c:v>
                </c:pt>
                <c:pt idx="1222">
                  <c:v>1.5425912670007158</c:v>
                </c:pt>
                <c:pt idx="1223">
                  <c:v>1.5425912670007158</c:v>
                </c:pt>
                <c:pt idx="1224">
                  <c:v>1.5425912670007158</c:v>
                </c:pt>
                <c:pt idx="1225">
                  <c:v>1.5425912670007158</c:v>
                </c:pt>
                <c:pt idx="1226">
                  <c:v>1.5425912670007158</c:v>
                </c:pt>
                <c:pt idx="1227">
                  <c:v>1.5425912670007158</c:v>
                </c:pt>
                <c:pt idx="1228">
                  <c:v>1.5425912670007158</c:v>
                </c:pt>
                <c:pt idx="1229">
                  <c:v>1.5425912670007158</c:v>
                </c:pt>
                <c:pt idx="1230">
                  <c:v>1.5425912670007158</c:v>
                </c:pt>
                <c:pt idx="1231">
                  <c:v>1.5425912670007158</c:v>
                </c:pt>
                <c:pt idx="1232">
                  <c:v>1.5425912670007158</c:v>
                </c:pt>
                <c:pt idx="1233">
                  <c:v>1.5425912670007158</c:v>
                </c:pt>
                <c:pt idx="1234">
                  <c:v>1.5425912670007158</c:v>
                </c:pt>
                <c:pt idx="1235">
                  <c:v>1.5425912670007158</c:v>
                </c:pt>
                <c:pt idx="1236">
                  <c:v>1.5425912670007158</c:v>
                </c:pt>
                <c:pt idx="1237">
                  <c:v>1.5425912670007158</c:v>
                </c:pt>
                <c:pt idx="1238">
                  <c:v>1.5425912670007158</c:v>
                </c:pt>
                <c:pt idx="1239">
                  <c:v>1.5425912670007158</c:v>
                </c:pt>
                <c:pt idx="1240">
                  <c:v>1.5425912670007158</c:v>
                </c:pt>
                <c:pt idx="1241">
                  <c:v>1.5425912670007158</c:v>
                </c:pt>
                <c:pt idx="1242">
                  <c:v>1.5425912670007158</c:v>
                </c:pt>
                <c:pt idx="1243">
                  <c:v>1.5425912670007158</c:v>
                </c:pt>
                <c:pt idx="1244">
                  <c:v>1.5425912670007158</c:v>
                </c:pt>
                <c:pt idx="1245">
                  <c:v>1.5425912670007158</c:v>
                </c:pt>
                <c:pt idx="1246">
                  <c:v>1.5425912670007158</c:v>
                </c:pt>
                <c:pt idx="1247">
                  <c:v>1.5425912670007158</c:v>
                </c:pt>
                <c:pt idx="1248">
                  <c:v>1.5425912670007158</c:v>
                </c:pt>
                <c:pt idx="1249">
                  <c:v>1.5425912670007158</c:v>
                </c:pt>
                <c:pt idx="1250">
                  <c:v>1.5425912670007158</c:v>
                </c:pt>
                <c:pt idx="1251">
                  <c:v>1.5425912670007158</c:v>
                </c:pt>
                <c:pt idx="1252">
                  <c:v>1.5425912670007158</c:v>
                </c:pt>
                <c:pt idx="1253">
                  <c:v>1.5425912670007158</c:v>
                </c:pt>
                <c:pt idx="1254">
                  <c:v>1.5425912670007158</c:v>
                </c:pt>
                <c:pt idx="1255">
                  <c:v>1.5425912670007158</c:v>
                </c:pt>
                <c:pt idx="1256">
                  <c:v>1.5425912670007158</c:v>
                </c:pt>
                <c:pt idx="1257">
                  <c:v>1.5425912670007158</c:v>
                </c:pt>
                <c:pt idx="1258">
                  <c:v>1.5425912670007158</c:v>
                </c:pt>
                <c:pt idx="1259">
                  <c:v>1.5425912670007158</c:v>
                </c:pt>
                <c:pt idx="1260">
                  <c:v>1.5425912670007158</c:v>
                </c:pt>
                <c:pt idx="1261">
                  <c:v>1.5425912670007158</c:v>
                </c:pt>
                <c:pt idx="1262">
                  <c:v>1.5425912670007158</c:v>
                </c:pt>
                <c:pt idx="1263">
                  <c:v>1.5425912670007158</c:v>
                </c:pt>
                <c:pt idx="1264">
                  <c:v>1.5425912670007158</c:v>
                </c:pt>
                <c:pt idx="1265">
                  <c:v>1.5425912670007158</c:v>
                </c:pt>
                <c:pt idx="1266">
                  <c:v>1.5425912670007158</c:v>
                </c:pt>
                <c:pt idx="1267">
                  <c:v>1.5425912670007158</c:v>
                </c:pt>
                <c:pt idx="1268">
                  <c:v>1.5425912670007158</c:v>
                </c:pt>
                <c:pt idx="1269">
                  <c:v>1.5425912670007158</c:v>
                </c:pt>
                <c:pt idx="1270">
                  <c:v>1.5425912670007158</c:v>
                </c:pt>
                <c:pt idx="1271">
                  <c:v>1.5425912670007158</c:v>
                </c:pt>
                <c:pt idx="1272">
                  <c:v>1.5425912670007158</c:v>
                </c:pt>
                <c:pt idx="1273">
                  <c:v>1.5425912670007158</c:v>
                </c:pt>
                <c:pt idx="1274">
                  <c:v>1.5425912670007158</c:v>
                </c:pt>
                <c:pt idx="1275">
                  <c:v>1.5425912670007158</c:v>
                </c:pt>
                <c:pt idx="1276">
                  <c:v>1.5425912670007158</c:v>
                </c:pt>
                <c:pt idx="1277">
                  <c:v>1.5425912670007158</c:v>
                </c:pt>
                <c:pt idx="1278">
                  <c:v>1.5425912670007158</c:v>
                </c:pt>
                <c:pt idx="1279">
                  <c:v>1.5425912670007158</c:v>
                </c:pt>
                <c:pt idx="1280">
                  <c:v>1.5425912670007158</c:v>
                </c:pt>
                <c:pt idx="1281">
                  <c:v>1.5425912670007158</c:v>
                </c:pt>
                <c:pt idx="1282">
                  <c:v>1.5425912670007158</c:v>
                </c:pt>
                <c:pt idx="1283">
                  <c:v>1.5425912670007158</c:v>
                </c:pt>
                <c:pt idx="1284">
                  <c:v>1.5425912670007158</c:v>
                </c:pt>
                <c:pt idx="1285">
                  <c:v>1.5425912670007158</c:v>
                </c:pt>
                <c:pt idx="1286">
                  <c:v>1.5425912670007158</c:v>
                </c:pt>
                <c:pt idx="1287">
                  <c:v>1.5425912670007158</c:v>
                </c:pt>
                <c:pt idx="1288">
                  <c:v>1.5425912670007158</c:v>
                </c:pt>
                <c:pt idx="1289">
                  <c:v>1.5425912670007158</c:v>
                </c:pt>
                <c:pt idx="1290">
                  <c:v>1.5425912670007158</c:v>
                </c:pt>
                <c:pt idx="1291">
                  <c:v>1.5425912670007158</c:v>
                </c:pt>
                <c:pt idx="1292">
                  <c:v>1.5425912670007158</c:v>
                </c:pt>
                <c:pt idx="1293">
                  <c:v>1.5425912670007158</c:v>
                </c:pt>
                <c:pt idx="1294">
                  <c:v>1.5425912670007158</c:v>
                </c:pt>
                <c:pt idx="1295">
                  <c:v>1.5425912670007158</c:v>
                </c:pt>
                <c:pt idx="1296">
                  <c:v>1.5425912670007158</c:v>
                </c:pt>
                <c:pt idx="1297">
                  <c:v>1.5425912670007158</c:v>
                </c:pt>
                <c:pt idx="1298">
                  <c:v>1.5425912670007158</c:v>
                </c:pt>
                <c:pt idx="1299">
                  <c:v>1.5425912670007158</c:v>
                </c:pt>
                <c:pt idx="1300">
                  <c:v>1.5425912670007158</c:v>
                </c:pt>
                <c:pt idx="1301">
                  <c:v>1.5425912670007158</c:v>
                </c:pt>
                <c:pt idx="1302">
                  <c:v>1.5425912670007158</c:v>
                </c:pt>
                <c:pt idx="1303">
                  <c:v>1.5425912670007158</c:v>
                </c:pt>
                <c:pt idx="1304">
                  <c:v>1.5425912670007158</c:v>
                </c:pt>
                <c:pt idx="1305">
                  <c:v>1.5425912670007158</c:v>
                </c:pt>
                <c:pt idx="1306">
                  <c:v>1.5425912670007158</c:v>
                </c:pt>
                <c:pt idx="1307">
                  <c:v>1.5425912670007158</c:v>
                </c:pt>
                <c:pt idx="1308">
                  <c:v>1.5425912670007158</c:v>
                </c:pt>
                <c:pt idx="1309">
                  <c:v>1.5425912670007158</c:v>
                </c:pt>
                <c:pt idx="1310">
                  <c:v>1.5425912670007158</c:v>
                </c:pt>
                <c:pt idx="1311">
                  <c:v>1.5425912670007158</c:v>
                </c:pt>
                <c:pt idx="1312">
                  <c:v>1.5425912670007158</c:v>
                </c:pt>
                <c:pt idx="1313">
                  <c:v>1.5425912670007158</c:v>
                </c:pt>
                <c:pt idx="1314">
                  <c:v>1.5425912670007158</c:v>
                </c:pt>
                <c:pt idx="1315">
                  <c:v>1.5425912670007158</c:v>
                </c:pt>
                <c:pt idx="1316">
                  <c:v>1.5425912670007158</c:v>
                </c:pt>
                <c:pt idx="1317">
                  <c:v>1.5425912670007158</c:v>
                </c:pt>
                <c:pt idx="1318">
                  <c:v>1.5425912670007158</c:v>
                </c:pt>
                <c:pt idx="1319">
                  <c:v>1.5425912670007158</c:v>
                </c:pt>
                <c:pt idx="1320">
                  <c:v>1.5425912670007158</c:v>
                </c:pt>
                <c:pt idx="1321">
                  <c:v>1.5425912670007158</c:v>
                </c:pt>
                <c:pt idx="1322">
                  <c:v>1.5425912670007158</c:v>
                </c:pt>
                <c:pt idx="1323">
                  <c:v>1.5425912670007158</c:v>
                </c:pt>
                <c:pt idx="1324">
                  <c:v>1.5425912670007158</c:v>
                </c:pt>
                <c:pt idx="1325">
                  <c:v>1.5425912670007158</c:v>
                </c:pt>
                <c:pt idx="1326">
                  <c:v>1.5425912670007158</c:v>
                </c:pt>
                <c:pt idx="1327">
                  <c:v>1.5425912670007158</c:v>
                </c:pt>
                <c:pt idx="1328">
                  <c:v>1.5425912670007158</c:v>
                </c:pt>
                <c:pt idx="1329">
                  <c:v>1.5425912670007158</c:v>
                </c:pt>
                <c:pt idx="1330">
                  <c:v>1.5425912670007158</c:v>
                </c:pt>
                <c:pt idx="1331">
                  <c:v>1.5425912670007158</c:v>
                </c:pt>
                <c:pt idx="1332">
                  <c:v>1.5425912670007158</c:v>
                </c:pt>
                <c:pt idx="1333">
                  <c:v>1.5425912670007158</c:v>
                </c:pt>
                <c:pt idx="1334">
                  <c:v>1.5425912670007158</c:v>
                </c:pt>
                <c:pt idx="1335">
                  <c:v>1.5425912670007158</c:v>
                </c:pt>
                <c:pt idx="1336">
                  <c:v>1.5425912670007158</c:v>
                </c:pt>
                <c:pt idx="1337">
                  <c:v>1.5425912670007158</c:v>
                </c:pt>
                <c:pt idx="1338">
                  <c:v>1.5425912670007158</c:v>
                </c:pt>
                <c:pt idx="1339">
                  <c:v>1.5425912670007158</c:v>
                </c:pt>
                <c:pt idx="1340">
                  <c:v>1.5425912670007158</c:v>
                </c:pt>
                <c:pt idx="1341">
                  <c:v>1.5425912670007158</c:v>
                </c:pt>
                <c:pt idx="1342">
                  <c:v>1.5425912670007158</c:v>
                </c:pt>
                <c:pt idx="1343">
                  <c:v>1.5425912670007158</c:v>
                </c:pt>
                <c:pt idx="1344">
                  <c:v>1.5425912670007158</c:v>
                </c:pt>
                <c:pt idx="1345">
                  <c:v>1.5425912670007158</c:v>
                </c:pt>
                <c:pt idx="1346">
                  <c:v>1.5425912670007158</c:v>
                </c:pt>
                <c:pt idx="1347">
                  <c:v>1.5425912670007158</c:v>
                </c:pt>
                <c:pt idx="1348">
                  <c:v>1.5425912670007158</c:v>
                </c:pt>
                <c:pt idx="1349">
                  <c:v>1.5425912670007158</c:v>
                </c:pt>
                <c:pt idx="1350">
                  <c:v>1.5425912670007158</c:v>
                </c:pt>
                <c:pt idx="1351">
                  <c:v>1.5425912670007158</c:v>
                </c:pt>
                <c:pt idx="1352">
                  <c:v>1.5425912670007158</c:v>
                </c:pt>
                <c:pt idx="1353">
                  <c:v>1.5425912670007158</c:v>
                </c:pt>
                <c:pt idx="1354">
                  <c:v>1.5425912670007158</c:v>
                </c:pt>
                <c:pt idx="1355">
                  <c:v>1.5425912670007158</c:v>
                </c:pt>
                <c:pt idx="1356">
                  <c:v>1.5425912670007158</c:v>
                </c:pt>
                <c:pt idx="1357">
                  <c:v>1.5425912670007158</c:v>
                </c:pt>
                <c:pt idx="1358">
                  <c:v>1.5425912670007158</c:v>
                </c:pt>
                <c:pt idx="1359">
                  <c:v>1.5425912670007158</c:v>
                </c:pt>
                <c:pt idx="1360">
                  <c:v>1.5425912670007158</c:v>
                </c:pt>
                <c:pt idx="1361">
                  <c:v>1.5425912670007158</c:v>
                </c:pt>
                <c:pt idx="1362">
                  <c:v>1.5425912670007158</c:v>
                </c:pt>
                <c:pt idx="1363">
                  <c:v>1.5425912670007158</c:v>
                </c:pt>
                <c:pt idx="1364">
                  <c:v>1.5425912670007158</c:v>
                </c:pt>
                <c:pt idx="1365">
                  <c:v>1.5425912670007158</c:v>
                </c:pt>
                <c:pt idx="1366">
                  <c:v>1.5425912670007158</c:v>
                </c:pt>
                <c:pt idx="1367">
                  <c:v>1.5425912670007158</c:v>
                </c:pt>
                <c:pt idx="1368">
                  <c:v>1.5425912670007158</c:v>
                </c:pt>
                <c:pt idx="1369">
                  <c:v>1.5425912670007158</c:v>
                </c:pt>
                <c:pt idx="1370">
                  <c:v>1.5425912670007158</c:v>
                </c:pt>
                <c:pt idx="1371">
                  <c:v>1.5425912670007158</c:v>
                </c:pt>
                <c:pt idx="1372">
                  <c:v>1.5425912670007158</c:v>
                </c:pt>
                <c:pt idx="1373">
                  <c:v>1.5425912670007158</c:v>
                </c:pt>
                <c:pt idx="1374">
                  <c:v>1.5425912670007158</c:v>
                </c:pt>
                <c:pt idx="1375">
                  <c:v>1.5425912670007158</c:v>
                </c:pt>
                <c:pt idx="1376">
                  <c:v>1.5425912670007158</c:v>
                </c:pt>
                <c:pt idx="1377">
                  <c:v>1.5425912670007158</c:v>
                </c:pt>
                <c:pt idx="1378">
                  <c:v>1.5425912670007158</c:v>
                </c:pt>
                <c:pt idx="1379">
                  <c:v>1.5425912670007158</c:v>
                </c:pt>
                <c:pt idx="1380">
                  <c:v>1.5425912670007158</c:v>
                </c:pt>
                <c:pt idx="1381">
                  <c:v>1.5425912670007158</c:v>
                </c:pt>
                <c:pt idx="1382">
                  <c:v>1.5425912670007158</c:v>
                </c:pt>
                <c:pt idx="1383">
                  <c:v>1.5425912670007158</c:v>
                </c:pt>
                <c:pt idx="1384">
                  <c:v>1.5425912670007158</c:v>
                </c:pt>
                <c:pt idx="1385">
                  <c:v>1.5425912670007158</c:v>
                </c:pt>
                <c:pt idx="1386">
                  <c:v>1.5425912670007158</c:v>
                </c:pt>
                <c:pt idx="1387">
                  <c:v>1.5425912670007158</c:v>
                </c:pt>
                <c:pt idx="1388">
                  <c:v>1.5425912670007158</c:v>
                </c:pt>
                <c:pt idx="1389">
                  <c:v>1.5425912670007158</c:v>
                </c:pt>
                <c:pt idx="1390">
                  <c:v>1.5425912670007158</c:v>
                </c:pt>
                <c:pt idx="1391">
                  <c:v>1.5425912670007158</c:v>
                </c:pt>
                <c:pt idx="1392">
                  <c:v>1.5425912670007158</c:v>
                </c:pt>
                <c:pt idx="1393">
                  <c:v>1.5425912670007158</c:v>
                </c:pt>
                <c:pt idx="1394">
                  <c:v>1.5425912670007158</c:v>
                </c:pt>
                <c:pt idx="1395">
                  <c:v>1.5425912670007158</c:v>
                </c:pt>
                <c:pt idx="1396">
                  <c:v>1.5425912670007158</c:v>
                </c:pt>
                <c:pt idx="1397">
                  <c:v>1.5425912670007158</c:v>
                </c:pt>
                <c:pt idx="1398">
                  <c:v>1.5425912670007158</c:v>
                </c:pt>
                <c:pt idx="1399">
                  <c:v>1.5425912670007158</c:v>
                </c:pt>
                <c:pt idx="1400">
                  <c:v>1.5425912670007158</c:v>
                </c:pt>
                <c:pt idx="1401">
                  <c:v>1.5425912670007158</c:v>
                </c:pt>
                <c:pt idx="1402">
                  <c:v>1.5425912670007158</c:v>
                </c:pt>
                <c:pt idx="1403">
                  <c:v>1.5425912670007158</c:v>
                </c:pt>
                <c:pt idx="1404">
                  <c:v>1.5425912670007158</c:v>
                </c:pt>
                <c:pt idx="1405">
                  <c:v>1.5425912670007158</c:v>
                </c:pt>
                <c:pt idx="1406">
                  <c:v>1.5425912670007158</c:v>
                </c:pt>
                <c:pt idx="1407">
                  <c:v>1.5425912670007158</c:v>
                </c:pt>
                <c:pt idx="1408">
                  <c:v>1.5425912670007158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618624"/>
        <c:axId val="234378304"/>
      </c:lineChart>
      <c:catAx>
        <c:axId val="238618624"/>
        <c:scaling>
          <c:orientation val="minMax"/>
        </c:scaling>
        <c:delete val="1"/>
        <c:axPos val="b"/>
        <c:majorTickMark val="out"/>
        <c:minorTickMark val="none"/>
        <c:tickLblPos val="nextTo"/>
        <c:crossAx val="234378304"/>
        <c:crosses val="autoZero"/>
        <c:auto val="1"/>
        <c:lblAlgn val="ctr"/>
        <c:lblOffset val="100"/>
        <c:noMultiLvlLbl val="0"/>
      </c:catAx>
      <c:valAx>
        <c:axId val="23437830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.00" sourceLinked="1"/>
        <c:majorTickMark val="out"/>
        <c:minorTickMark val="none"/>
        <c:tickLblPos val="nextTo"/>
        <c:crossAx val="2386186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en-US" sz="1200"/>
              <a:t>Sample 3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2229091296020429"/>
          <c:y val="0.25758694225721784"/>
          <c:w val="0.63507341987656951"/>
          <c:h val="0.601035651793525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</c:spPr>
          <c:invertIfNegative val="0"/>
          <c:cat>
            <c:strRef>
              <c:f>Summary_DATA!$A$115:$A$116</c:f>
              <c:strCache>
                <c:ptCount val="2"/>
                <c:pt idx="0">
                  <c:v>FOL</c:v>
                </c:pt>
                <c:pt idx="1">
                  <c:v>NET</c:v>
                </c:pt>
              </c:strCache>
            </c:strRef>
          </c:cat>
          <c:val>
            <c:numRef>
              <c:f>Summary_DATA!$D$115:$D$116</c:f>
              <c:numCache>
                <c:formatCode>_("$"* #,##0_);_("$"* \(#,##0\);_("$"* "-"??_);_(@_)</c:formatCode>
                <c:ptCount val="2"/>
                <c:pt idx="0">
                  <c:v>241697086.71000025</c:v>
                </c:pt>
                <c:pt idx="1">
                  <c:v>1202653888.1999953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28301312"/>
        <c:axId val="224632832"/>
      </c:barChart>
      <c:catAx>
        <c:axId val="2283013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24632832"/>
        <c:crosses val="autoZero"/>
        <c:auto val="1"/>
        <c:lblAlgn val="ctr"/>
        <c:lblOffset val="100"/>
        <c:noMultiLvlLbl val="0"/>
      </c:catAx>
      <c:valAx>
        <c:axId val="2246328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_(&quot;$&quot;* #,##0_);_(&quot;$&quot;* \(#,##0\);_(&quot;$&quot;* &quot;-&quot;??_);_(@_)" sourceLinked="1"/>
        <c:majorTickMark val="out"/>
        <c:minorTickMark val="none"/>
        <c:tickLblPos val="nextTo"/>
        <c:crossAx val="228301312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1.9379921259842517E-2"/>
                <c:y val="0.33695225596800399"/>
              </c:manualLayout>
            </c:layout>
          </c:dispUnitsLbl>
        </c:dispUnits>
      </c:valAx>
    </c:plotArea>
    <c:plotVisOnly val="1"/>
    <c:dispBlanksAs val="gap"/>
    <c:showDLblsOverMax val="0"/>
  </c:chart>
  <c:spPr>
    <a:ln>
      <a:solidFill>
        <a:srgbClr val="5A5A5A"/>
      </a:solidFill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086378625748705"/>
          <c:y val="3.2390293318598336E-2"/>
          <c:w val="0.8356319402382395"/>
          <c:h val="0.89638647142791361"/>
        </c:manualLayout>
      </c:layout>
      <c:barChart>
        <c:barDir val="col"/>
        <c:grouping val="clustered"/>
        <c:varyColors val="0"/>
        <c:ser>
          <c:idx val="0"/>
          <c:order val="0"/>
          <c:spPr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Lbls>
            <c:numFmt formatCode="0.0%" sourceLinked="0"/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Summary_DATA!$B$119:$E$119</c:f>
              <c:strCache>
                <c:ptCount val="4"/>
                <c:pt idx="0">
                  <c:v>Sample 1</c:v>
                </c:pt>
                <c:pt idx="1">
                  <c:v>Sample 2</c:v>
                </c:pt>
                <c:pt idx="2">
                  <c:v>Sample 3</c:v>
                </c:pt>
                <c:pt idx="3">
                  <c:v>Overall Average</c:v>
                </c:pt>
              </c:strCache>
            </c:strRef>
          </c:cat>
          <c:val>
            <c:numRef>
              <c:f>Summary_DATA!$B$120:$E$120</c:f>
              <c:numCache>
                <c:formatCode>0.00%</c:formatCode>
                <c:ptCount val="4"/>
                <c:pt idx="0">
                  <c:v>0.21889895207956006</c:v>
                </c:pt>
                <c:pt idx="1">
                  <c:v>0.21002950649255872</c:v>
                </c:pt>
                <c:pt idx="2">
                  <c:v>0.200969779486388</c:v>
                </c:pt>
                <c:pt idx="3">
                  <c:v>0.20996607935283559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31437312"/>
        <c:axId val="224634560"/>
      </c:barChart>
      <c:catAx>
        <c:axId val="2314373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224634560"/>
        <c:crosses val="autoZero"/>
        <c:auto val="1"/>
        <c:lblAlgn val="ctr"/>
        <c:lblOffset val="100"/>
        <c:noMultiLvlLbl val="0"/>
      </c:catAx>
      <c:valAx>
        <c:axId val="22463456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sz="1600" b="0" dirty="0" smtClean="0">
                    <a:latin typeface="Calibri" pitchFamily="34" charset="0"/>
                    <a:cs typeface="Calibri" pitchFamily="34" charset="0"/>
                  </a:rPr>
                  <a:t>FOL Share</a:t>
                </a:r>
                <a:r>
                  <a:rPr lang="en-US" sz="1600" b="0" baseline="0" dirty="0" smtClean="0">
                    <a:latin typeface="Calibri" pitchFamily="34" charset="0"/>
                    <a:cs typeface="Calibri" pitchFamily="34" charset="0"/>
                  </a:rPr>
                  <a:t> of Sales</a:t>
                </a:r>
                <a:endParaRPr lang="en-US" sz="1600" b="0" dirty="0">
                  <a:latin typeface="Calibri" pitchFamily="34" charset="0"/>
                  <a:cs typeface="Calibri" pitchFamily="34" charset="0"/>
                </a:endParaRPr>
              </a:p>
            </c:rich>
          </c:tx>
          <c:layout>
            <c:manualLayout>
              <c:xMode val="edge"/>
              <c:yMode val="edge"/>
              <c:x val="2.136752136752137E-3"/>
              <c:y val="0.30803241700050654"/>
            </c:manualLayout>
          </c:layout>
          <c:overlay val="0"/>
        </c:title>
        <c:numFmt formatCode="0.0%" sourceLinked="0"/>
        <c:majorTickMark val="out"/>
        <c:minorTickMark val="none"/>
        <c:tickLblPos val="nextTo"/>
        <c:crossAx val="2314373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9045874700445056E-2"/>
          <c:y val="3.5584998990510805E-2"/>
          <c:w val="0.91142725094145849"/>
          <c:h val="0.75382924490207948"/>
        </c:manualLayout>
      </c:layout>
      <c:lineChart>
        <c:grouping val="standard"/>
        <c:varyColors val="0"/>
        <c:ser>
          <c:idx val="1"/>
          <c:order val="0"/>
          <c:tx>
            <c:v>Sample 1</c:v>
          </c:tx>
          <c:spPr>
            <a:ln>
              <a:solidFill>
                <a:srgbClr val="005B8E">
                  <a:lumMod val="50000"/>
                </a:srgbClr>
              </a:solidFill>
            </a:ln>
          </c:spPr>
          <c:marker>
            <c:symbol val="none"/>
          </c:marker>
          <c:cat>
            <c:numRef>
              <c:f>'C:\Users\AAM8383\Documents\Churn Model\[SAMPLE1-1397-201508.xlsx]Churn'!$BAV$4:$BAV$61</c:f>
              <c:numCache>
                <c:formatCode>General</c:formatCode>
                <c:ptCount val="58"/>
                <c:pt idx="0">
                  <c:v>201009</c:v>
                </c:pt>
                <c:pt idx="1">
                  <c:v>201010</c:v>
                </c:pt>
                <c:pt idx="2">
                  <c:v>201011</c:v>
                </c:pt>
                <c:pt idx="3">
                  <c:v>201012</c:v>
                </c:pt>
                <c:pt idx="4">
                  <c:v>201101</c:v>
                </c:pt>
                <c:pt idx="5">
                  <c:v>201102</c:v>
                </c:pt>
                <c:pt idx="6">
                  <c:v>201103</c:v>
                </c:pt>
                <c:pt idx="7">
                  <c:v>201104</c:v>
                </c:pt>
                <c:pt idx="8">
                  <c:v>201105</c:v>
                </c:pt>
                <c:pt idx="9">
                  <c:v>201106</c:v>
                </c:pt>
                <c:pt idx="10">
                  <c:v>201107</c:v>
                </c:pt>
                <c:pt idx="11">
                  <c:v>201108</c:v>
                </c:pt>
                <c:pt idx="12">
                  <c:v>201109</c:v>
                </c:pt>
                <c:pt idx="13">
                  <c:v>201110</c:v>
                </c:pt>
                <c:pt idx="14">
                  <c:v>201111</c:v>
                </c:pt>
                <c:pt idx="15">
                  <c:v>201112</c:v>
                </c:pt>
                <c:pt idx="16">
                  <c:v>201201</c:v>
                </c:pt>
                <c:pt idx="17">
                  <c:v>201202</c:v>
                </c:pt>
                <c:pt idx="18">
                  <c:v>201203</c:v>
                </c:pt>
                <c:pt idx="19">
                  <c:v>201204</c:v>
                </c:pt>
                <c:pt idx="20">
                  <c:v>201205</c:v>
                </c:pt>
                <c:pt idx="21">
                  <c:v>201206</c:v>
                </c:pt>
                <c:pt idx="22">
                  <c:v>201207</c:v>
                </c:pt>
                <c:pt idx="23">
                  <c:v>201208</c:v>
                </c:pt>
                <c:pt idx="24">
                  <c:v>201209</c:v>
                </c:pt>
                <c:pt idx="25">
                  <c:v>201210</c:v>
                </c:pt>
                <c:pt idx="26">
                  <c:v>201211</c:v>
                </c:pt>
                <c:pt idx="27">
                  <c:v>201212</c:v>
                </c:pt>
                <c:pt idx="28">
                  <c:v>201301</c:v>
                </c:pt>
                <c:pt idx="29">
                  <c:v>201302</c:v>
                </c:pt>
                <c:pt idx="30">
                  <c:v>201303</c:v>
                </c:pt>
                <c:pt idx="31">
                  <c:v>201304</c:v>
                </c:pt>
                <c:pt idx="32">
                  <c:v>201305</c:v>
                </c:pt>
                <c:pt idx="33">
                  <c:v>201306</c:v>
                </c:pt>
                <c:pt idx="34">
                  <c:v>201307</c:v>
                </c:pt>
                <c:pt idx="35">
                  <c:v>201308</c:v>
                </c:pt>
                <c:pt idx="36">
                  <c:v>201309</c:v>
                </c:pt>
                <c:pt idx="37">
                  <c:v>201310</c:v>
                </c:pt>
                <c:pt idx="38">
                  <c:v>201311</c:v>
                </c:pt>
                <c:pt idx="39">
                  <c:v>201312</c:v>
                </c:pt>
                <c:pt idx="40">
                  <c:v>201401</c:v>
                </c:pt>
                <c:pt idx="41">
                  <c:v>201402</c:v>
                </c:pt>
                <c:pt idx="42">
                  <c:v>201403</c:v>
                </c:pt>
                <c:pt idx="43">
                  <c:v>201404</c:v>
                </c:pt>
                <c:pt idx="44">
                  <c:v>201405</c:v>
                </c:pt>
                <c:pt idx="45">
                  <c:v>201406</c:v>
                </c:pt>
                <c:pt idx="46">
                  <c:v>201407</c:v>
                </c:pt>
                <c:pt idx="47">
                  <c:v>201408</c:v>
                </c:pt>
                <c:pt idx="48">
                  <c:v>201409</c:v>
                </c:pt>
                <c:pt idx="49">
                  <c:v>201410</c:v>
                </c:pt>
                <c:pt idx="50">
                  <c:v>201411</c:v>
                </c:pt>
                <c:pt idx="51">
                  <c:v>201412</c:v>
                </c:pt>
                <c:pt idx="52">
                  <c:v>201501</c:v>
                </c:pt>
                <c:pt idx="53">
                  <c:v>201502</c:v>
                </c:pt>
                <c:pt idx="54">
                  <c:v>201503</c:v>
                </c:pt>
                <c:pt idx="55">
                  <c:v>201504</c:v>
                </c:pt>
                <c:pt idx="56">
                  <c:v>201505</c:v>
                </c:pt>
                <c:pt idx="57">
                  <c:v>201506</c:v>
                </c:pt>
              </c:numCache>
            </c:numRef>
          </c:cat>
          <c:val>
            <c:numRef>
              <c:f>'C:\Users\AAM8383\Documents\Churn Model\[SAMPLE1-1397-201508.xlsx]Churn'!$BAZ$4:$BAZ$61</c:f>
              <c:numCache>
                <c:formatCode>General</c:formatCode>
                <c:ptCount val="58"/>
                <c:pt idx="0">
                  <c:v>1.0737294201861132E-2</c:v>
                </c:pt>
                <c:pt idx="1">
                  <c:v>1.1453113815318539E-2</c:v>
                </c:pt>
                <c:pt idx="2">
                  <c:v>1.0021474588403722E-2</c:v>
                </c:pt>
                <c:pt idx="3">
                  <c:v>7.874015748031496E-3</c:v>
                </c:pt>
                <c:pt idx="4">
                  <c:v>1.5748031496062992E-2</c:v>
                </c:pt>
                <c:pt idx="5">
                  <c:v>1.0737294201861132E-2</c:v>
                </c:pt>
                <c:pt idx="6">
                  <c:v>1.5032211882605583E-2</c:v>
                </c:pt>
                <c:pt idx="7">
                  <c:v>1.2168933428775949E-2</c:v>
                </c:pt>
                <c:pt idx="8">
                  <c:v>1.2168933428775949E-2</c:v>
                </c:pt>
                <c:pt idx="9">
                  <c:v>1.2168933428775949E-2</c:v>
                </c:pt>
                <c:pt idx="10">
                  <c:v>1.3600572655690766E-2</c:v>
                </c:pt>
                <c:pt idx="11">
                  <c:v>1.7179670722977811E-2</c:v>
                </c:pt>
                <c:pt idx="12">
                  <c:v>9.3056549749463129E-3</c:v>
                </c:pt>
                <c:pt idx="13">
                  <c:v>1.3600572655690766E-2</c:v>
                </c:pt>
                <c:pt idx="14">
                  <c:v>1.6463851109520401E-2</c:v>
                </c:pt>
                <c:pt idx="15">
                  <c:v>1.2168933428775949E-2</c:v>
                </c:pt>
                <c:pt idx="16">
                  <c:v>1.2884753042233358E-2</c:v>
                </c:pt>
                <c:pt idx="17">
                  <c:v>1.2168933428775949E-2</c:v>
                </c:pt>
                <c:pt idx="18">
                  <c:v>2.0758768790264854E-2</c:v>
                </c:pt>
                <c:pt idx="19">
                  <c:v>2.0042949176807445E-2</c:v>
                </c:pt>
                <c:pt idx="20">
                  <c:v>1.4316392269148175E-2</c:v>
                </c:pt>
                <c:pt idx="21">
                  <c:v>2.0042949176807445E-2</c:v>
                </c:pt>
                <c:pt idx="22">
                  <c:v>2.1474588403722263E-2</c:v>
                </c:pt>
                <c:pt idx="23">
                  <c:v>1.8611309949892626E-2</c:v>
                </c:pt>
                <c:pt idx="24">
                  <c:v>2.1474588403722263E-2</c:v>
                </c:pt>
                <c:pt idx="25">
                  <c:v>2.3622047244094488E-2</c:v>
                </c:pt>
                <c:pt idx="26">
                  <c:v>2.9348604151753759E-2</c:v>
                </c:pt>
                <c:pt idx="27">
                  <c:v>3.0780243378668574E-2</c:v>
                </c:pt>
                <c:pt idx="28">
                  <c:v>2.9348604151753759E-2</c:v>
                </c:pt>
                <c:pt idx="29">
                  <c:v>2.9348604151753759E-2</c:v>
                </c:pt>
                <c:pt idx="30">
                  <c:v>3.937007874015748E-2</c:v>
                </c:pt>
                <c:pt idx="31">
                  <c:v>3.5075161059413031E-2</c:v>
                </c:pt>
                <c:pt idx="32">
                  <c:v>4.1517537580529708E-2</c:v>
                </c:pt>
                <c:pt idx="33">
                  <c:v>4.5096635647816748E-2</c:v>
                </c:pt>
                <c:pt idx="34">
                  <c:v>3.6506800286327842E-2</c:v>
                </c:pt>
                <c:pt idx="35">
                  <c:v>4.5096635647816748E-2</c:v>
                </c:pt>
                <c:pt idx="36">
                  <c:v>7.0150322118826061E-2</c:v>
                </c:pt>
                <c:pt idx="37">
                  <c:v>5.8697208303507518E-2</c:v>
                </c:pt>
                <c:pt idx="38">
                  <c:v>7.2297780959198282E-2</c:v>
                </c:pt>
                <c:pt idx="39">
                  <c:v>6.4423765211166786E-2</c:v>
                </c:pt>
                <c:pt idx="40">
                  <c:v>5.8697208303507518E-2</c:v>
                </c:pt>
                <c:pt idx="41">
                  <c:v>7.9455977093772376E-2</c:v>
                </c:pt>
                <c:pt idx="42">
                  <c:v>7.5876879026485322E-2</c:v>
                </c:pt>
                <c:pt idx="43">
                  <c:v>6.4423765211166786E-2</c:v>
                </c:pt>
                <c:pt idx="44">
                  <c:v>8.8761632068718677E-2</c:v>
                </c:pt>
                <c:pt idx="45">
                  <c:v>6.5855404438081605E-2</c:v>
                </c:pt>
                <c:pt idx="46">
                  <c:v>8.0171796707229778E-2</c:v>
                </c:pt>
                <c:pt idx="47">
                  <c:v>6.4423765211166786E-2</c:v>
                </c:pt>
                <c:pt idx="48">
                  <c:v>7.3729420186113101E-2</c:v>
                </c:pt>
                <c:pt idx="49">
                  <c:v>6.8002863278453826E-2</c:v>
                </c:pt>
                <c:pt idx="50">
                  <c:v>7.3729420186113101E-2</c:v>
                </c:pt>
                <c:pt idx="51">
                  <c:v>6.3707945597709384E-2</c:v>
                </c:pt>
                <c:pt idx="52">
                  <c:v>7.4445239799570503E-2</c:v>
                </c:pt>
                <c:pt idx="53">
                  <c:v>6.4423765211166786E-2</c:v>
                </c:pt>
                <c:pt idx="54">
                  <c:v>6.8718682891911242E-2</c:v>
                </c:pt>
                <c:pt idx="55">
                  <c:v>8.0171796707229778E-2</c:v>
                </c:pt>
                <c:pt idx="56">
                  <c:v>8.2319255547601999E-2</c:v>
                </c:pt>
                <c:pt idx="57">
                  <c:v>6.9434502505368645E-2</c:v>
                </c:pt>
              </c:numCache>
            </c:numRef>
          </c:val>
          <c:smooth val="0"/>
        </c:ser>
        <c:ser>
          <c:idx val="0"/>
          <c:order val="1"/>
          <c:tx>
            <c:v>Sample 2</c:v>
          </c:tx>
          <c:spPr>
            <a:ln>
              <a:solidFill>
                <a:srgbClr val="005B8E">
                  <a:lumMod val="60000"/>
                  <a:lumOff val="40000"/>
                </a:srgbClr>
              </a:solidFill>
            </a:ln>
          </c:spPr>
          <c:marker>
            <c:symbol val="none"/>
          </c:marker>
          <c:val>
            <c:numRef>
              <c:f>'C:\Users\AAM8383\Documents\Churn Model\[SAMPLE2-1409-201508.xlsx]Churn'!$BBL$4:$BBL$61</c:f>
              <c:numCache>
                <c:formatCode>General</c:formatCode>
                <c:ptCount val="58"/>
                <c:pt idx="0">
                  <c:v>9.9361249112845992E-3</c:v>
                </c:pt>
                <c:pt idx="1">
                  <c:v>1.2065294535131299E-2</c:v>
                </c:pt>
                <c:pt idx="2">
                  <c:v>7.0972320794889989E-3</c:v>
                </c:pt>
                <c:pt idx="3">
                  <c:v>9.2264017033356991E-3</c:v>
                </c:pt>
                <c:pt idx="4">
                  <c:v>8.516678495386799E-3</c:v>
                </c:pt>
                <c:pt idx="5">
                  <c:v>8.516678495386799E-3</c:v>
                </c:pt>
                <c:pt idx="6">
                  <c:v>1.0645848119233499E-2</c:v>
                </c:pt>
                <c:pt idx="7">
                  <c:v>1.2065294535131299E-2</c:v>
                </c:pt>
                <c:pt idx="8">
                  <c:v>1.7743080198722498E-2</c:v>
                </c:pt>
                <c:pt idx="9">
                  <c:v>9.9361249112845992E-3</c:v>
                </c:pt>
                <c:pt idx="10">
                  <c:v>1.2775017743080199E-2</c:v>
                </c:pt>
                <c:pt idx="11">
                  <c:v>1.2775017743080199E-2</c:v>
                </c:pt>
                <c:pt idx="12">
                  <c:v>9.9361249112845992E-3</c:v>
                </c:pt>
                <c:pt idx="13">
                  <c:v>1.3484740951029099E-2</c:v>
                </c:pt>
                <c:pt idx="14">
                  <c:v>9.9361249112845992E-3</c:v>
                </c:pt>
                <c:pt idx="15">
                  <c:v>1.5613910574875798E-2</c:v>
                </c:pt>
                <c:pt idx="16">
                  <c:v>7.806955287437899E-3</c:v>
                </c:pt>
                <c:pt idx="17">
                  <c:v>2.2001419446415899E-2</c:v>
                </c:pt>
                <c:pt idx="18">
                  <c:v>1.8452803406671398E-2</c:v>
                </c:pt>
                <c:pt idx="19">
                  <c:v>2.6259758694109299E-2</c:v>
                </c:pt>
                <c:pt idx="20">
                  <c:v>1.4904187366926898E-2</c:v>
                </c:pt>
                <c:pt idx="21">
                  <c:v>2.1291696238466998E-2</c:v>
                </c:pt>
                <c:pt idx="22">
                  <c:v>2.3420865862313699E-2</c:v>
                </c:pt>
                <c:pt idx="23">
                  <c:v>1.3484740951029099E-2</c:v>
                </c:pt>
                <c:pt idx="24">
                  <c:v>2.6969481902058199E-2</c:v>
                </c:pt>
                <c:pt idx="25">
                  <c:v>2.4840312278211499E-2</c:v>
                </c:pt>
                <c:pt idx="26">
                  <c:v>2.4840312278211499E-2</c:v>
                </c:pt>
                <c:pt idx="27">
                  <c:v>3.33569907735983E-2</c:v>
                </c:pt>
                <c:pt idx="28">
                  <c:v>2.4840312278211499E-2</c:v>
                </c:pt>
                <c:pt idx="29">
                  <c:v>4.0454222853087293E-2</c:v>
                </c:pt>
                <c:pt idx="30">
                  <c:v>3.7615330021291693E-2</c:v>
                </c:pt>
                <c:pt idx="31">
                  <c:v>3.5486160397444996E-2</c:v>
                </c:pt>
                <c:pt idx="32">
                  <c:v>4.6841731724627397E-2</c:v>
                </c:pt>
                <c:pt idx="33">
                  <c:v>3.7615330021291693E-2</c:v>
                </c:pt>
                <c:pt idx="34">
                  <c:v>3.9744499645138397E-2</c:v>
                </c:pt>
                <c:pt idx="35">
                  <c:v>4.1873669268985093E-2</c:v>
                </c:pt>
                <c:pt idx="36">
                  <c:v>6.1036195883605392E-2</c:v>
                </c:pt>
                <c:pt idx="37">
                  <c:v>5.4648687012065295E-2</c:v>
                </c:pt>
                <c:pt idx="38">
                  <c:v>5.6068133427963095E-2</c:v>
                </c:pt>
                <c:pt idx="39">
                  <c:v>8.2327892122072394E-2</c:v>
                </c:pt>
                <c:pt idx="40">
                  <c:v>6.3875088715400999E-2</c:v>
                </c:pt>
                <c:pt idx="41">
                  <c:v>6.6713981547196599E-2</c:v>
                </c:pt>
                <c:pt idx="42">
                  <c:v>7.0262597586941089E-2</c:v>
                </c:pt>
                <c:pt idx="43">
                  <c:v>8.8005677785663594E-2</c:v>
                </c:pt>
                <c:pt idx="44">
                  <c:v>7.4520936834634496E-2</c:v>
                </c:pt>
                <c:pt idx="45">
                  <c:v>7.594038325053229E-2</c:v>
                </c:pt>
                <c:pt idx="46">
                  <c:v>7.7359829666430097E-2</c:v>
                </c:pt>
                <c:pt idx="47">
                  <c:v>7.3811213626685593E-2</c:v>
                </c:pt>
                <c:pt idx="48">
                  <c:v>7.4520936834634496E-2</c:v>
                </c:pt>
                <c:pt idx="49">
                  <c:v>6.9552874378992199E-2</c:v>
                </c:pt>
                <c:pt idx="50">
                  <c:v>7.877927608232789E-2</c:v>
                </c:pt>
                <c:pt idx="51">
                  <c:v>6.5294535131298792E-2</c:v>
                </c:pt>
                <c:pt idx="52">
                  <c:v>8.445706174591909E-2</c:v>
                </c:pt>
                <c:pt idx="53">
                  <c:v>6.9552874378992199E-2</c:v>
                </c:pt>
                <c:pt idx="54">
                  <c:v>8.445706174591909E-2</c:v>
                </c:pt>
                <c:pt idx="55">
                  <c:v>8.5876508161816897E-2</c:v>
                </c:pt>
                <c:pt idx="56">
                  <c:v>9.0844570617459194E-2</c:v>
                </c:pt>
                <c:pt idx="57">
                  <c:v>6.6004258339247696E-2</c:v>
                </c:pt>
              </c:numCache>
            </c:numRef>
          </c:val>
          <c:smooth val="0"/>
        </c:ser>
        <c:ser>
          <c:idx val="2"/>
          <c:order val="2"/>
          <c:tx>
            <c:v>Sample 3</c:v>
          </c:tx>
          <c:spPr>
            <a:ln>
              <a:solidFill>
                <a:srgbClr val="8CB5D6">
                  <a:lumMod val="75000"/>
                </a:srgbClr>
              </a:solidFill>
            </a:ln>
          </c:spPr>
          <c:marker>
            <c:symbol val="none"/>
          </c:marker>
          <c:val>
            <c:numRef>
              <c:f>'C:\Users\AAM8383\Documents\Churn Model\[SAMPLE3-1403-201508.xlsx]Churn'!$BBF$4:$BBF$61</c:f>
              <c:numCache>
                <c:formatCode>General</c:formatCode>
                <c:ptCount val="58"/>
                <c:pt idx="0">
                  <c:v>1.0691375623663579E-2</c:v>
                </c:pt>
                <c:pt idx="1">
                  <c:v>1.2829650748396294E-2</c:v>
                </c:pt>
                <c:pt idx="2">
                  <c:v>1.1404133998574484E-2</c:v>
                </c:pt>
                <c:pt idx="3">
                  <c:v>7.1275837491090524E-3</c:v>
                </c:pt>
                <c:pt idx="4">
                  <c:v>1.1404133998574484E-2</c:v>
                </c:pt>
                <c:pt idx="5">
                  <c:v>1.0691375623663579E-2</c:v>
                </c:pt>
                <c:pt idx="6">
                  <c:v>1.2116892373485389E-2</c:v>
                </c:pt>
                <c:pt idx="7">
                  <c:v>1.35424091233072E-2</c:v>
                </c:pt>
                <c:pt idx="8">
                  <c:v>1.5680684248039915E-2</c:v>
                </c:pt>
                <c:pt idx="9">
                  <c:v>1.496792587312901E-2</c:v>
                </c:pt>
                <c:pt idx="10">
                  <c:v>1.6393442622950821E-2</c:v>
                </c:pt>
                <c:pt idx="11">
                  <c:v>1.35424091233072E-2</c:v>
                </c:pt>
                <c:pt idx="12">
                  <c:v>1.4255167498218105E-2</c:v>
                </c:pt>
                <c:pt idx="13">
                  <c:v>1.4255167498218105E-2</c:v>
                </c:pt>
                <c:pt idx="14">
                  <c:v>1.0691375623663579E-2</c:v>
                </c:pt>
                <c:pt idx="15">
                  <c:v>1.9957234497505347E-2</c:v>
                </c:pt>
                <c:pt idx="16">
                  <c:v>1.35424091233072E-2</c:v>
                </c:pt>
                <c:pt idx="17">
                  <c:v>2.2095509622238062E-2</c:v>
                </c:pt>
                <c:pt idx="18">
                  <c:v>1.6393442622950821E-2</c:v>
                </c:pt>
                <c:pt idx="19">
                  <c:v>2.2095509622238062E-2</c:v>
                </c:pt>
                <c:pt idx="20">
                  <c:v>2.0669992872416252E-2</c:v>
                </c:pt>
                <c:pt idx="21">
                  <c:v>2.5659301496792589E-2</c:v>
                </c:pt>
                <c:pt idx="22">
                  <c:v>2.6372059871703494E-2</c:v>
                </c:pt>
                <c:pt idx="23">
                  <c:v>1.9244476122594441E-2</c:v>
                </c:pt>
                <c:pt idx="24">
                  <c:v>2.6372059871703494E-2</c:v>
                </c:pt>
                <c:pt idx="25">
                  <c:v>2.1382751247327157E-2</c:v>
                </c:pt>
                <c:pt idx="26">
                  <c:v>3.8488952245188883E-2</c:v>
                </c:pt>
                <c:pt idx="27">
                  <c:v>3.3499643620812543E-2</c:v>
                </c:pt>
                <c:pt idx="28">
                  <c:v>2.4946543121881683E-2</c:v>
                </c:pt>
                <c:pt idx="29">
                  <c:v>4.4191019244476125E-2</c:v>
                </c:pt>
                <c:pt idx="30">
                  <c:v>3.8488952245188883E-2</c:v>
                </c:pt>
                <c:pt idx="31">
                  <c:v>3.4925160370634353E-2</c:v>
                </c:pt>
                <c:pt idx="32">
                  <c:v>4.8467569493941556E-2</c:v>
                </c:pt>
                <c:pt idx="33">
                  <c:v>4.2765502494654314E-2</c:v>
                </c:pt>
                <c:pt idx="34">
                  <c:v>4.7754811119030648E-2</c:v>
                </c:pt>
                <c:pt idx="35">
                  <c:v>4.3478260869565216E-2</c:v>
                </c:pt>
                <c:pt idx="36">
                  <c:v>6.2009978617248752E-2</c:v>
                </c:pt>
                <c:pt idx="37">
                  <c:v>4.9893086243763367E-2</c:v>
                </c:pt>
                <c:pt idx="38">
                  <c:v>7.1988595866001426E-2</c:v>
                </c:pt>
                <c:pt idx="39">
                  <c:v>7.1988595866001426E-2</c:v>
                </c:pt>
                <c:pt idx="40">
                  <c:v>6.9137562366357805E-2</c:v>
                </c:pt>
                <c:pt idx="41">
                  <c:v>8.339272986457591E-2</c:v>
                </c:pt>
                <c:pt idx="42">
                  <c:v>6.9850320741268707E-2</c:v>
                </c:pt>
                <c:pt idx="43">
                  <c:v>6.2009978617248752E-2</c:v>
                </c:pt>
                <c:pt idx="44">
                  <c:v>8.0541696364932289E-2</c:v>
                </c:pt>
                <c:pt idx="45">
                  <c:v>7.7690662865288668E-2</c:v>
                </c:pt>
                <c:pt idx="46">
                  <c:v>7.4839629365645047E-2</c:v>
                </c:pt>
                <c:pt idx="47">
                  <c:v>6.5573770491803282E-2</c:v>
                </c:pt>
                <c:pt idx="48">
                  <c:v>7.0563079116179608E-2</c:v>
                </c:pt>
                <c:pt idx="49">
                  <c:v>7.1988595866001426E-2</c:v>
                </c:pt>
                <c:pt idx="50">
                  <c:v>7.9828937990021387E-2</c:v>
                </c:pt>
                <c:pt idx="51">
                  <c:v>6.9137562366357805E-2</c:v>
                </c:pt>
                <c:pt idx="52">
                  <c:v>7.8403421240199569E-2</c:v>
                </c:pt>
                <c:pt idx="53">
                  <c:v>6.6286528866714184E-2</c:v>
                </c:pt>
                <c:pt idx="54">
                  <c:v>6.8424803991446903E-2</c:v>
                </c:pt>
                <c:pt idx="55">
                  <c:v>7.2701354240912328E-2</c:v>
                </c:pt>
                <c:pt idx="56">
                  <c:v>8.838203848895225E-2</c:v>
                </c:pt>
                <c:pt idx="57">
                  <c:v>7.4839629365645047E-2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507456"/>
        <c:axId val="238687872"/>
      </c:lineChart>
      <c:catAx>
        <c:axId val="247507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-2880000"/>
          <a:lstStyle/>
          <a:p>
            <a:pPr>
              <a:defRPr/>
            </a:pPr>
            <a:endParaRPr lang="en-US"/>
          </a:p>
        </c:txPr>
        <c:crossAx val="238687872"/>
        <c:crosses val="autoZero"/>
        <c:auto val="0"/>
        <c:lblAlgn val="ctr"/>
        <c:lblOffset val="100"/>
        <c:noMultiLvlLbl val="0"/>
      </c:catAx>
      <c:valAx>
        <c:axId val="2386878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 b="0"/>
                </a:pPr>
                <a:r>
                  <a:rPr lang="en-US" sz="1600" b="0" dirty="0"/>
                  <a:t>Churn Rate</a:t>
                </a:r>
              </a:p>
            </c:rich>
          </c:tx>
          <c:layout>
            <c:manualLayout>
              <c:xMode val="edge"/>
              <c:yMode val="edge"/>
              <c:x val="4.3859649122807015E-3"/>
              <c:y val="0.33514385221078136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crossAx val="24750745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093004678762977E-2"/>
          <c:y val="1.9846710524631054E-2"/>
          <c:w val="0.91382505991098928"/>
          <c:h val="0.725749940348365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FFFF">
                <a:lumMod val="85000"/>
              </a:srgbClr>
            </a:solidFill>
            <a:ln>
              <a:solidFill>
                <a:srgbClr val="FFFFFF">
                  <a:lumMod val="75000"/>
                </a:srgbClr>
              </a:solidFill>
            </a:ln>
          </c:spPr>
          <c:invertIfNegative val="0"/>
          <c:dLbls>
            <c:numFmt formatCode="0.0%" sourceLinked="0"/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Summary_DATA!$K$3:$K$15</c:f>
              <c:strCache>
                <c:ptCount val="13"/>
                <c:pt idx="0">
                  <c:v>RES_PLUMBER</c:v>
                </c:pt>
                <c:pt idx="1">
                  <c:v>HFM INDIRECT</c:v>
                </c:pt>
                <c:pt idx="2">
                  <c:v>HFM DIRECT</c:v>
                </c:pt>
                <c:pt idx="3">
                  <c:v>WATERWORKS</c:v>
                </c:pt>
                <c:pt idx="4">
                  <c:v>MECHANICAL</c:v>
                </c:pt>
                <c:pt idx="5">
                  <c:v>INDUSTRIAL</c:v>
                </c:pt>
                <c:pt idx="6">
                  <c:v>BUILDER</c:v>
                </c:pt>
                <c:pt idx="7">
                  <c:v>HVAC</c:v>
                </c:pt>
                <c:pt idx="8">
                  <c:v>HFM</c:v>
                </c:pt>
                <c:pt idx="9">
                  <c:v>SPECIALTY</c:v>
                </c:pt>
                <c:pt idx="10">
                  <c:v>RETAIL_WHOLESALE</c:v>
                </c:pt>
                <c:pt idx="11">
                  <c:v>FIRE_&amp;_FAB</c:v>
                </c:pt>
                <c:pt idx="12">
                  <c:v>SHOWROOM</c:v>
                </c:pt>
              </c:strCache>
            </c:strRef>
          </c:cat>
          <c:val>
            <c:numRef>
              <c:f>Summary_DATA!$O$3:$O$15</c:f>
              <c:numCache>
                <c:formatCode>0%</c:formatCode>
                <c:ptCount val="13"/>
                <c:pt idx="0">
                  <c:v>4.2580227227426749E-2</c:v>
                </c:pt>
                <c:pt idx="1">
                  <c:v>4.27315753887762E-2</c:v>
                </c:pt>
                <c:pt idx="2">
                  <c:v>3.6462457706428621E-2</c:v>
                </c:pt>
                <c:pt idx="3">
                  <c:v>3.2816924870897886E-2</c:v>
                </c:pt>
                <c:pt idx="4">
                  <c:v>4.2752005292317867E-2</c:v>
                </c:pt>
                <c:pt idx="5">
                  <c:v>3.9615688339036587E-2</c:v>
                </c:pt>
                <c:pt idx="6">
                  <c:v>3.757319453480807E-2</c:v>
                </c:pt>
                <c:pt idx="7">
                  <c:v>4.1557346326836581E-2</c:v>
                </c:pt>
                <c:pt idx="8">
                  <c:v>4.7745358090185673E-2</c:v>
                </c:pt>
                <c:pt idx="9">
                  <c:v>5.4722638680659672E-2</c:v>
                </c:pt>
                <c:pt idx="10">
                  <c:v>4.0508871777703383E-2</c:v>
                </c:pt>
                <c:pt idx="11">
                  <c:v>2.2727272727272728E-2</c:v>
                </c:pt>
                <c:pt idx="12">
                  <c:v>3.1086729362591433E-2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48172544"/>
        <c:axId val="247678656"/>
      </c:barChart>
      <c:catAx>
        <c:axId val="248172544"/>
        <c:scaling>
          <c:orientation val="minMax"/>
        </c:scaling>
        <c:delete val="0"/>
        <c:axPos val="b"/>
        <c:majorTickMark val="out"/>
        <c:minorTickMark val="none"/>
        <c:tickLblPos val="nextTo"/>
        <c:crossAx val="247678656"/>
        <c:crosses val="autoZero"/>
        <c:auto val="1"/>
        <c:lblAlgn val="ctr"/>
        <c:lblOffset val="100"/>
        <c:noMultiLvlLbl val="0"/>
      </c:catAx>
      <c:valAx>
        <c:axId val="24767865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 b="0"/>
                </a:pPr>
                <a:r>
                  <a:rPr lang="en-US" sz="1600" b="0" dirty="0" smtClean="0"/>
                  <a:t>Churn Rate</a:t>
                </a:r>
                <a:endParaRPr lang="en-US" sz="1600" b="0" dirty="0"/>
              </a:p>
            </c:rich>
          </c:tx>
          <c:layout>
            <c:manualLayout>
              <c:xMode val="edge"/>
              <c:yMode val="edge"/>
              <c:x val="5.835216250142646E-3"/>
              <c:y val="0.29753400143163922"/>
            </c:manualLayout>
          </c:layout>
          <c:overlay val="0"/>
        </c:title>
        <c:numFmt formatCode="0%" sourceLinked="1"/>
        <c:majorTickMark val="out"/>
        <c:minorTickMark val="none"/>
        <c:tickLblPos val="nextTo"/>
        <c:crossAx val="24817254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27479318249775"/>
          <c:y val="8.3680664916885389E-2"/>
          <c:w val="0.88661384099139495"/>
          <c:h val="0.666825459317585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2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3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4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5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19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1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7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dPt>
            <c:idx val="28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</c:dPt>
          <c:cat>
            <c:strRef>
              <c:f>Summary_DATA!$K$91:$K$119</c:f>
              <c:strCache>
                <c:ptCount val="29"/>
                <c:pt idx="0">
                  <c:v>D01</c:v>
                </c:pt>
                <c:pt idx="1">
                  <c:v>D02</c:v>
                </c:pt>
                <c:pt idx="2">
                  <c:v>D03</c:v>
                </c:pt>
                <c:pt idx="3">
                  <c:v>D04</c:v>
                </c:pt>
                <c:pt idx="4">
                  <c:v>D05</c:v>
                </c:pt>
                <c:pt idx="5">
                  <c:v>D10</c:v>
                </c:pt>
                <c:pt idx="6">
                  <c:v>D11</c:v>
                </c:pt>
                <c:pt idx="7">
                  <c:v>D12</c:v>
                </c:pt>
                <c:pt idx="8">
                  <c:v>D14</c:v>
                </c:pt>
                <c:pt idx="9">
                  <c:v>D20</c:v>
                </c:pt>
                <c:pt idx="10">
                  <c:v>D21</c:v>
                </c:pt>
                <c:pt idx="11">
                  <c:v>D22</c:v>
                </c:pt>
                <c:pt idx="12">
                  <c:v>D23</c:v>
                </c:pt>
                <c:pt idx="13">
                  <c:v>D24</c:v>
                </c:pt>
                <c:pt idx="14">
                  <c:v>D25</c:v>
                </c:pt>
                <c:pt idx="15">
                  <c:v>D26</c:v>
                </c:pt>
                <c:pt idx="16">
                  <c:v>D30</c:v>
                </c:pt>
                <c:pt idx="17">
                  <c:v>D31</c:v>
                </c:pt>
                <c:pt idx="18">
                  <c:v>D32</c:v>
                </c:pt>
                <c:pt idx="19">
                  <c:v>D40</c:v>
                </c:pt>
                <c:pt idx="20">
                  <c:v>D41</c:v>
                </c:pt>
                <c:pt idx="21">
                  <c:v>D42</c:v>
                </c:pt>
                <c:pt idx="22">
                  <c:v>D50</c:v>
                </c:pt>
                <c:pt idx="23">
                  <c:v>D51</c:v>
                </c:pt>
                <c:pt idx="24">
                  <c:v>D52</c:v>
                </c:pt>
                <c:pt idx="25">
                  <c:v>D53</c:v>
                </c:pt>
                <c:pt idx="26">
                  <c:v>D54</c:v>
                </c:pt>
                <c:pt idx="27">
                  <c:v>D60</c:v>
                </c:pt>
                <c:pt idx="28">
                  <c:v>D61</c:v>
                </c:pt>
              </c:strCache>
            </c:strRef>
          </c:cat>
          <c:val>
            <c:numRef>
              <c:f>Summary_DATA!$O$91:$O$119</c:f>
              <c:numCache>
                <c:formatCode>0.0%</c:formatCode>
                <c:ptCount val="29"/>
                <c:pt idx="0">
                  <c:v>4.0103694638154212E-2</c:v>
                </c:pt>
                <c:pt idx="1">
                  <c:v>3.4059934318555009E-2</c:v>
                </c:pt>
                <c:pt idx="2">
                  <c:v>3.498104096448016E-2</c:v>
                </c:pt>
                <c:pt idx="3">
                  <c:v>4.1020447573561748E-2</c:v>
                </c:pt>
                <c:pt idx="4">
                  <c:v>3.2093444018731376E-2</c:v>
                </c:pt>
                <c:pt idx="5">
                  <c:v>4.9677768224304981E-2</c:v>
                </c:pt>
                <c:pt idx="6">
                  <c:v>5.5830045058054924E-2</c:v>
                </c:pt>
                <c:pt idx="7">
                  <c:v>4.6537889155617379E-2</c:v>
                </c:pt>
                <c:pt idx="8">
                  <c:v>4.8080022674343158E-2</c:v>
                </c:pt>
                <c:pt idx="9">
                  <c:v>3.5244688261929641E-2</c:v>
                </c:pt>
                <c:pt idx="10">
                  <c:v>4.8780845847829594E-2</c:v>
                </c:pt>
                <c:pt idx="11">
                  <c:v>4.6045429666119325E-2</c:v>
                </c:pt>
                <c:pt idx="12">
                  <c:v>4.0854494698874637E-2</c:v>
                </c:pt>
                <c:pt idx="13">
                  <c:v>3.9367683852505407E-2</c:v>
                </c:pt>
                <c:pt idx="14">
                  <c:v>4.0967518103318175E-2</c:v>
                </c:pt>
                <c:pt idx="15">
                  <c:v>5.8760946907498633E-2</c:v>
                </c:pt>
                <c:pt idx="16">
                  <c:v>3.4791540633192175E-2</c:v>
                </c:pt>
                <c:pt idx="17">
                  <c:v>3.1325597009690447E-2</c:v>
                </c:pt>
                <c:pt idx="18">
                  <c:v>4.2044650751547306E-2</c:v>
                </c:pt>
                <c:pt idx="19">
                  <c:v>4.3288410460664582E-2</c:v>
                </c:pt>
                <c:pt idx="20">
                  <c:v>3.999190880750101E-2</c:v>
                </c:pt>
                <c:pt idx="21">
                  <c:v>3.0214854496792478E-2</c:v>
                </c:pt>
                <c:pt idx="22">
                  <c:v>3.0571434425389798E-2</c:v>
                </c:pt>
                <c:pt idx="23">
                  <c:v>3.350251281285764E-2</c:v>
                </c:pt>
                <c:pt idx="24">
                  <c:v>3.8722771481392172E-2</c:v>
                </c:pt>
                <c:pt idx="25">
                  <c:v>3.2407407407407406E-2</c:v>
                </c:pt>
                <c:pt idx="26">
                  <c:v>4.6551724137931037E-2</c:v>
                </c:pt>
                <c:pt idx="27">
                  <c:v>2.9234558544903377E-2</c:v>
                </c:pt>
                <c:pt idx="28">
                  <c:v>4.2145593869731796E-2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8438272"/>
        <c:axId val="234404608"/>
      </c:barChart>
      <c:catAx>
        <c:axId val="2484382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-3600000"/>
          <a:lstStyle/>
          <a:p>
            <a:pPr>
              <a:defRPr/>
            </a:pPr>
            <a:endParaRPr lang="en-US"/>
          </a:p>
        </c:txPr>
        <c:crossAx val="234404608"/>
        <c:crosses val="autoZero"/>
        <c:auto val="1"/>
        <c:lblAlgn val="ctr"/>
        <c:lblOffset val="100"/>
        <c:noMultiLvlLbl val="0"/>
      </c:catAx>
      <c:valAx>
        <c:axId val="23440460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 algn="ctr" rtl="0">
                  <a:defRPr sz="1600" b="0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kern="1200" baseline="0" dirty="0" smtClean="0">
                    <a:solidFill>
                      <a:prstClr val="black"/>
                    </a:solidFill>
                    <a:latin typeface="Calibri" pitchFamily="34" charset="0"/>
                    <a:ea typeface="+mn-ea"/>
                    <a:cs typeface="Calibri" pitchFamily="34" charset="0"/>
                  </a:rPr>
                  <a:t>Churn Rate</a:t>
                </a:r>
              </a:p>
            </c:rich>
          </c:tx>
          <c:layout>
            <c:manualLayout>
              <c:xMode val="edge"/>
              <c:yMode val="edge"/>
              <c:x val="2.1097046413502108E-3"/>
              <c:y val="0.33856539807524061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crossAx val="2484382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0.85596</cdr:y>
    </cdr:from>
    <cdr:to>
      <cdr:x>0.14757</cdr:x>
      <cdr:y>0.9294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4443412"/>
          <a:ext cx="809626" cy="38122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West Region</a:t>
          </a:r>
        </a:p>
      </cdr:txBody>
    </cdr:sp>
  </cdr:relSizeAnchor>
  <cdr:relSizeAnchor xmlns:cdr="http://schemas.openxmlformats.org/drawingml/2006/chartDrawing">
    <cdr:from>
      <cdr:x>0.15451</cdr:x>
      <cdr:y>0.85596</cdr:y>
    </cdr:from>
    <cdr:to>
      <cdr:x>0.27951</cdr:x>
      <cdr:y>0.95694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847726" y="4443412"/>
          <a:ext cx="685801" cy="5241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North Central Region</a:t>
          </a:r>
        </a:p>
      </cdr:txBody>
    </cdr:sp>
  </cdr:relSizeAnchor>
  <cdr:relSizeAnchor xmlns:cdr="http://schemas.openxmlformats.org/drawingml/2006/chartDrawing">
    <cdr:from>
      <cdr:x>0.29688</cdr:x>
      <cdr:y>0.85596</cdr:y>
    </cdr:from>
    <cdr:to>
      <cdr:x>0.50868</cdr:x>
      <cdr:y>0.9294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1628776" y="4443412"/>
          <a:ext cx="1162051" cy="38122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East</a:t>
          </a:r>
        </a:p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Region</a:t>
          </a:r>
        </a:p>
      </cdr:txBody>
    </cdr:sp>
  </cdr:relSizeAnchor>
  <cdr:relSizeAnchor xmlns:cdr="http://schemas.openxmlformats.org/drawingml/2006/chartDrawing">
    <cdr:from>
      <cdr:x>0.51476</cdr:x>
      <cdr:y>0.85596</cdr:y>
    </cdr:from>
    <cdr:to>
      <cdr:x>0.64149</cdr:x>
      <cdr:y>0.95694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2824162" y="4443412"/>
          <a:ext cx="695327" cy="52418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South Central Region</a:t>
          </a:r>
        </a:p>
      </cdr:txBody>
    </cdr:sp>
  </cdr:relSizeAnchor>
  <cdr:relSizeAnchor xmlns:cdr="http://schemas.openxmlformats.org/drawingml/2006/chartDrawing">
    <cdr:from>
      <cdr:x>0.625</cdr:x>
      <cdr:y>0.85596</cdr:y>
    </cdr:from>
    <cdr:to>
      <cdr:x>0.73264</cdr:x>
      <cdr:y>0.92711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3429002" y="4443412"/>
          <a:ext cx="59054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HVAC</a:t>
          </a:r>
        </a:p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Region</a:t>
          </a:r>
        </a:p>
      </cdr:txBody>
    </cdr:sp>
  </cdr:relSizeAnchor>
  <cdr:relSizeAnchor xmlns:cdr="http://schemas.openxmlformats.org/drawingml/2006/chartDrawing">
    <cdr:from>
      <cdr:x>0.74306</cdr:x>
      <cdr:y>0.85596</cdr:y>
    </cdr:from>
    <cdr:to>
      <cdr:x>0.88194</cdr:x>
      <cdr:y>0.92711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4076699" y="4443412"/>
          <a:ext cx="762001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WW</a:t>
          </a:r>
        </a:p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Region</a:t>
          </a:r>
        </a:p>
      </cdr:txBody>
    </cdr:sp>
  </cdr:relSizeAnchor>
  <cdr:relSizeAnchor xmlns:cdr="http://schemas.openxmlformats.org/drawingml/2006/chartDrawing">
    <cdr:from>
      <cdr:x>0.85677</cdr:x>
      <cdr:y>0.85596</cdr:y>
    </cdr:from>
    <cdr:to>
      <cdr:x>1</cdr:x>
      <cdr:y>0.92711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4700587" y="4443412"/>
          <a:ext cx="785813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Industrial</a:t>
          </a:r>
        </a:p>
        <a:p xmlns:a="http://schemas.openxmlformats.org/drawingml/2006/main">
          <a:pPr algn="ctr"/>
          <a:r>
            <a:rPr lang="en-US" sz="900" dirty="0" smtClean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Region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0.71785</cdr:x>
      <cdr:y>0.56746</cdr:y>
    </cdr:from>
    <cdr:to>
      <cdr:x>0.99611</cdr:x>
      <cdr:y>0.66667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290481" y="2464713"/>
          <a:ext cx="2438400" cy="43088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Could be seasonal or repeated bulk ordering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9EBC6E8-BD40-4AF9-A8A9-5446ED45F146}" type="datetimeFigureOut">
              <a:rPr lang="en-US"/>
              <a:pPr>
                <a:defRPr/>
              </a:pPr>
              <a:t>10/22/2015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7975"/>
            <a:ext cx="4029075" cy="3524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7975"/>
            <a:ext cx="4029075" cy="352425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4EC5D0B9-D20E-4F22-86E7-D7204E2086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0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93612C2-462B-4082-8CD5-5F0FECA087CB}" type="datetimeFigureOut">
              <a:rPr lang="en-US"/>
              <a:pPr>
                <a:defRPr/>
              </a:pPr>
              <a:t>10/22/2015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805369E7-27F5-460A-8A19-AFCFC3EA7B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467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Churn could both be caused by weather/jobs, not dissatisfaction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97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-Overall</a:t>
            </a:r>
            <a:r>
              <a:rPr lang="en-US" sz="1200" baseline="0" dirty="0" smtClean="0">
                <a:solidFill>
                  <a:schemeClr val="accent5">
                    <a:lumMod val="50000"/>
                  </a:schemeClr>
                </a:solidFill>
              </a:rPr>
              <a:t> Average at 1.43 </a:t>
            </a:r>
            <a:r>
              <a:rPr lang="en-US" sz="1200" baseline="0" dirty="0" smtClean="0">
                <a:solidFill>
                  <a:schemeClr val="accent5">
                    <a:lumMod val="50000"/>
                  </a:schemeClr>
                </a:solidFill>
                <a:sym typeface="Wingdings" pitchFamily="2" charset="2"/>
              </a:rPr>
              <a:t></a:t>
            </a:r>
            <a:r>
              <a:rPr lang="en-US" sz="1200" baseline="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Could reevaluate model at 1.5 or 2 month increments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5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5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53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-Overall average</a:t>
            </a:r>
            <a:r>
              <a:rPr lang="en-US" baseline="0" dirty="0" smtClean="0"/>
              <a:t> at $3000, much higher than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Churning Customer Average Monthly Sales</a:t>
            </a:r>
            <a:r>
              <a:rPr lang="en-US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$1800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25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-High SSE’s </a:t>
            </a:r>
            <a:r>
              <a:rPr lang="en-US" dirty="0" smtClean="0">
                <a:sym typeface="Wingdings" pitchFamily="2" charset="2"/>
              </a:rPr>
              <a:t> Good</a:t>
            </a:r>
            <a:r>
              <a:rPr lang="en-US" baseline="0" dirty="0" smtClean="0">
                <a:sym typeface="Wingdings" pitchFamily="2" charset="2"/>
              </a:rPr>
              <a:t> or bad</a:t>
            </a:r>
          </a:p>
          <a:p>
            <a:r>
              <a:rPr lang="en-US" baseline="0" dirty="0" smtClean="0">
                <a:sym typeface="Wingdings" pitchFamily="2" charset="2"/>
              </a:rPr>
              <a:t>-Healthy skepticism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4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ECE12-88DA-4D6B-80E9-D8781BA0CE6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41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1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36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*Changed</a:t>
            </a:r>
            <a:r>
              <a:rPr lang="en-US" baseline="0" dirty="0" smtClean="0"/>
              <a:t> to log 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12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73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02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7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946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44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9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-Churning</a:t>
            </a:r>
            <a:r>
              <a:rPr lang="en-US" sz="1200" baseline="0" dirty="0" smtClean="0">
                <a:solidFill>
                  <a:schemeClr val="accent5">
                    <a:lumMod val="50000"/>
                  </a:schemeClr>
                </a:solidFill>
              </a:rPr>
              <a:t> customers have higher sales</a:t>
            </a:r>
            <a:endParaRPr lang="en-US" sz="12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3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38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58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876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38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-10+ churns could be seasonal or repeated ordering </a:t>
            </a:r>
            <a:r>
              <a:rPr lang="en-US" dirty="0" smtClean="0">
                <a:sym typeface="Wingdings" pitchFamily="2" charset="2"/>
              </a:rPr>
              <a:t> isn’t always negative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49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5369E7-27F5-460A-8A19-AFCFC3EA7B6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2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9834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Description+ 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5449" y="1524000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410200" y="2080372"/>
            <a:ext cx="3581400" cy="44469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Frutiger LT Std 45 Light" panose="020B040202020402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228600" indent="-228600">
              <a:buNone/>
              <a:defRPr lang="en-US" sz="2700" cap="all" baseline="0" dirty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968612"/>
            <a:ext cx="4666489" cy="4432187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562600" y="1447800"/>
            <a:ext cx="3419856" cy="228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62600" y="4038600"/>
            <a:ext cx="3419856" cy="228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223794"/>
            <a:ext cx="4895089" cy="5047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562600" y="1600200"/>
            <a:ext cx="3419856" cy="228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62600" y="4250944"/>
            <a:ext cx="3419856" cy="228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>
              <a:defRPr lang="en-US" sz="2700" cap="all" baseline="0" dirty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524000"/>
            <a:ext cx="4895089" cy="48768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788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562600" y="1665288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62600" y="3378021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572125" y="5105400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57200" y="1246188"/>
            <a:ext cx="4361689" cy="5047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562600" y="1665288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562600" y="3378021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572125" y="5105400"/>
            <a:ext cx="3419856" cy="1600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>
              <a:defRPr lang="en-US" sz="2700" cap="all" baseline="0" dirty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524000"/>
            <a:ext cx="4361689" cy="48768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371600"/>
            <a:ext cx="3919221" cy="50292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767072" y="1371600"/>
            <a:ext cx="3919728" cy="5047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>
              <a:defRPr lang="en-US" sz="2700" cap="all" baseline="0" dirty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676400"/>
            <a:ext cx="3980689" cy="47426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724400" y="1676400"/>
            <a:ext cx="3980689" cy="47426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Description +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6212" y="1219200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828800"/>
            <a:ext cx="4056889" cy="429156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20006" y="1828800"/>
            <a:ext cx="4066794" cy="429156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Description +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6212" y="1600200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2185432"/>
            <a:ext cx="3980689" cy="4233656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706873" y="2185432"/>
            <a:ext cx="3980689" cy="4233656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Description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57200" y="1810512"/>
            <a:ext cx="5199888" cy="4666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6212" y="1350901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9834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70551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Description +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5450" y="1627188"/>
            <a:ext cx="826617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2190551"/>
            <a:ext cx="6113781" cy="4286447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Medi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 noChangeAspect="1"/>
          </p:cNvGrpSpPr>
          <p:nvPr userDrawn="1"/>
        </p:nvGrpSpPr>
        <p:grpSpPr bwMode="auto">
          <a:xfrm>
            <a:off x="1084263" y="1581150"/>
            <a:ext cx="7024687" cy="4572000"/>
            <a:chOff x="696252" y="1406207"/>
            <a:chExt cx="7717409" cy="5022405"/>
          </a:xfrm>
        </p:grpSpPr>
        <p:sp>
          <p:nvSpPr>
            <p:cNvPr id="5" name="object 3"/>
            <p:cNvSpPr>
              <a:spLocks noChangeArrowheads="1"/>
            </p:cNvSpPr>
            <p:nvPr/>
          </p:nvSpPr>
          <p:spPr bwMode="auto">
            <a:xfrm>
              <a:off x="2344376" y="6025774"/>
              <a:ext cx="4433368" cy="402838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  <p:sp>
          <p:nvSpPr>
            <p:cNvPr id="6" name="object 4"/>
            <p:cNvSpPr>
              <a:spLocks noChangeArrowheads="1"/>
            </p:cNvSpPr>
            <p:nvPr/>
          </p:nvSpPr>
          <p:spPr bwMode="auto">
            <a:xfrm>
              <a:off x="696252" y="1407951"/>
              <a:ext cx="7717409" cy="4623053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  <p:sp>
          <p:nvSpPr>
            <p:cNvPr id="9" name="object 5"/>
            <p:cNvSpPr>
              <a:spLocks noChangeArrowheads="1"/>
            </p:cNvSpPr>
            <p:nvPr/>
          </p:nvSpPr>
          <p:spPr bwMode="auto">
            <a:xfrm>
              <a:off x="7459668" y="1406207"/>
              <a:ext cx="875512" cy="461084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</p:grpSp>
      <p:sp>
        <p:nvSpPr>
          <p:cNvPr id="8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280" cy="46166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1295400" y="1752600"/>
            <a:ext cx="6629400" cy="381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Medi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/>
          <p:cNvGrpSpPr>
            <a:grpSpLocks noChangeAspect="1"/>
          </p:cNvGrpSpPr>
          <p:nvPr userDrawn="1"/>
        </p:nvGrpSpPr>
        <p:grpSpPr bwMode="auto">
          <a:xfrm>
            <a:off x="1096963" y="1754188"/>
            <a:ext cx="7024687" cy="4572000"/>
            <a:chOff x="696252" y="1406207"/>
            <a:chExt cx="7717409" cy="5022405"/>
          </a:xfrm>
        </p:grpSpPr>
        <p:sp>
          <p:nvSpPr>
            <p:cNvPr id="6" name="object 3"/>
            <p:cNvSpPr>
              <a:spLocks noChangeArrowheads="1"/>
            </p:cNvSpPr>
            <p:nvPr/>
          </p:nvSpPr>
          <p:spPr bwMode="auto">
            <a:xfrm>
              <a:off x="2344376" y="6025773"/>
              <a:ext cx="4433368" cy="402839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  <p:sp>
          <p:nvSpPr>
            <p:cNvPr id="7" name="object 4"/>
            <p:cNvSpPr>
              <a:spLocks noChangeArrowheads="1"/>
            </p:cNvSpPr>
            <p:nvPr/>
          </p:nvSpPr>
          <p:spPr bwMode="auto">
            <a:xfrm>
              <a:off x="696252" y="1407950"/>
              <a:ext cx="7717409" cy="4623055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  <p:sp>
          <p:nvSpPr>
            <p:cNvPr id="8" name="object 5"/>
            <p:cNvSpPr>
              <a:spLocks noChangeArrowheads="1"/>
            </p:cNvSpPr>
            <p:nvPr/>
          </p:nvSpPr>
          <p:spPr bwMode="auto">
            <a:xfrm>
              <a:off x="7459668" y="1406207"/>
              <a:ext cx="875512" cy="461084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dirty="0" smtClean="0"/>
            </a:p>
          </p:txBody>
        </p:sp>
      </p:grp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280" cy="46166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1295400" y="1905000"/>
            <a:ext cx="6629400" cy="381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9834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25450" y="1600200"/>
            <a:ext cx="833755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559300" y="1127125"/>
            <a:ext cx="0" cy="5394325"/>
          </a:xfrm>
          <a:prstGeom prst="line">
            <a:avLst/>
          </a:prstGeom>
          <a:ln w="38100">
            <a:solidFill>
              <a:srgbClr val="003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4614863" y="-320675"/>
            <a:ext cx="0" cy="8229600"/>
          </a:xfrm>
          <a:prstGeom prst="line">
            <a:avLst/>
          </a:prstGeom>
          <a:ln w="38100">
            <a:solidFill>
              <a:srgbClr val="003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1776413" y="3324225"/>
            <a:ext cx="2782887" cy="4143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2100" dirty="0" smtClean="0">
                <a:solidFill>
                  <a:srgbClr val="709DC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STRENGTHS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776413" y="3838575"/>
            <a:ext cx="2782887" cy="4159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2100" dirty="0" smtClean="0">
                <a:solidFill>
                  <a:srgbClr val="709DC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OPPORTUNITIES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4559300" y="3324225"/>
            <a:ext cx="2782888" cy="4143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100" dirty="0" smtClean="0">
                <a:solidFill>
                  <a:srgbClr val="709DC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WEAKNESSES</a:t>
            </a: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4559300" y="3838575"/>
            <a:ext cx="2782888" cy="4159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100" dirty="0" smtClean="0">
                <a:solidFill>
                  <a:srgbClr val="709DC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THREATS</a:t>
            </a: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6166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0"/>
          </p:nvPr>
        </p:nvSpPr>
        <p:spPr>
          <a:xfrm>
            <a:off x="425450" y="1205946"/>
            <a:ext cx="3947768" cy="215444"/>
          </a:xfrm>
          <a:prstGeom prst="rect">
            <a:avLst/>
          </a:prstGeom>
        </p:spPr>
        <p:txBody>
          <a:bodyPr/>
          <a:lstStyle>
            <a:lvl1pPr marL="173038" indent="-173038">
              <a:spcAft>
                <a:spcPts val="500"/>
              </a:spcAft>
              <a:buFont typeface="Arial" panose="020B0604020202020204" pitchFamily="34" charset="0"/>
              <a:buChar char="•"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1"/>
          </p:nvPr>
        </p:nvSpPr>
        <p:spPr>
          <a:xfrm>
            <a:off x="4744279" y="1205946"/>
            <a:ext cx="3947768" cy="215444"/>
          </a:xfrm>
          <a:prstGeom prst="rect">
            <a:avLst/>
          </a:prstGeom>
        </p:spPr>
        <p:txBody>
          <a:bodyPr/>
          <a:lstStyle>
            <a:lvl1pPr marL="173038" indent="-173038">
              <a:spcAft>
                <a:spcPts val="500"/>
              </a:spcAft>
              <a:buFont typeface="Arial" panose="020B0604020202020204" pitchFamily="34" charset="0"/>
              <a:buChar char="•"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9"/>
          <p:cNvSpPr>
            <a:spLocks noGrp="1"/>
          </p:cNvSpPr>
          <p:nvPr>
            <p:ph sz="quarter" idx="12"/>
          </p:nvPr>
        </p:nvSpPr>
        <p:spPr>
          <a:xfrm>
            <a:off x="4744279" y="4362848"/>
            <a:ext cx="3947768" cy="215444"/>
          </a:xfrm>
          <a:prstGeom prst="rect">
            <a:avLst/>
          </a:prstGeom>
        </p:spPr>
        <p:txBody>
          <a:bodyPr/>
          <a:lstStyle>
            <a:lvl1pPr marL="173038" indent="-173038">
              <a:spcAft>
                <a:spcPts val="500"/>
              </a:spcAft>
              <a:buFont typeface="Arial" panose="020B0604020202020204" pitchFamily="34" charset="0"/>
              <a:buChar char="•"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19"/>
          <p:cNvSpPr>
            <a:spLocks noGrp="1"/>
          </p:cNvSpPr>
          <p:nvPr>
            <p:ph sz="quarter" idx="13"/>
          </p:nvPr>
        </p:nvSpPr>
        <p:spPr>
          <a:xfrm>
            <a:off x="425450" y="4362847"/>
            <a:ext cx="3947768" cy="215444"/>
          </a:xfrm>
          <a:prstGeom prst="rect">
            <a:avLst/>
          </a:prstGeom>
        </p:spPr>
        <p:txBody>
          <a:bodyPr/>
          <a:lstStyle>
            <a:lvl1pPr marL="173038" indent="-173038">
              <a:spcAft>
                <a:spcPts val="500"/>
              </a:spcAft>
              <a:buFont typeface="Arial" panose="020B0604020202020204" pitchFamily="34" charset="0"/>
              <a:buChar char="•"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 Slide -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-6350" y="4116388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30084" y="2231136"/>
            <a:ext cx="3518956" cy="192822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9040" y="2231136"/>
            <a:ext cx="2697480" cy="192822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446520" y="2231136"/>
            <a:ext cx="2468880" cy="192822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4159358"/>
            <a:ext cx="9144000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4200" b="1" kern="1200" cap="all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ction Slide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-6350" y="4116388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3400" y="1295400"/>
            <a:ext cx="8153400" cy="50292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4159358"/>
            <a:ext cx="8686800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4200" b="1" kern="1200" cap="all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Medi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4000">
                <a:schemeClr val="accent1">
                  <a:lumMod val="60000"/>
                  <a:lumOff val="40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76" y="5293518"/>
            <a:ext cx="9144093" cy="1443038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355114 w 9144000"/>
              <a:gd name="connsiteY0" fmla="*/ 0 h 1562100"/>
              <a:gd name="connsiteX1" fmla="*/ 9144000 w 9144000"/>
              <a:gd name="connsiteY1" fmla="*/ 104775 h 1562100"/>
              <a:gd name="connsiteX2" fmla="*/ 9144000 w 9144000"/>
              <a:gd name="connsiteY2" fmla="*/ 361950 h 1562100"/>
              <a:gd name="connsiteX3" fmla="*/ 6334125 w 9144000"/>
              <a:gd name="connsiteY3" fmla="*/ 1562100 h 1562100"/>
              <a:gd name="connsiteX4" fmla="*/ 0 w 9144000"/>
              <a:gd name="connsiteY4" fmla="*/ 495300 h 1562100"/>
              <a:gd name="connsiteX5" fmla="*/ 355114 w 9144000"/>
              <a:gd name="connsiteY5" fmla="*/ 0 h 1562100"/>
              <a:gd name="connsiteX0" fmla="*/ 411923 w 9144000"/>
              <a:gd name="connsiteY0" fmla="*/ 83344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411923 w 9144000"/>
              <a:gd name="connsiteY5" fmla="*/ 83344 h 1457325"/>
              <a:gd name="connsiteX0" fmla="*/ 28462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8462 w 9144000"/>
              <a:gd name="connsiteY5" fmla="*/ 9525 h 1457325"/>
              <a:gd name="connsiteX0" fmla="*/ 108942 w 9144000"/>
              <a:gd name="connsiteY0" fmla="*/ 10477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108942 w 9144000"/>
              <a:gd name="connsiteY5" fmla="*/ 104775 h 1457325"/>
              <a:gd name="connsiteX0" fmla="*/ 26095 w 9144000"/>
              <a:gd name="connsiteY0" fmla="*/ 14288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26095 w 9144000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12977 w 9117905"/>
              <a:gd name="connsiteY4" fmla="*/ 311944 h 1457325"/>
              <a:gd name="connsiteX5" fmla="*/ 0 w 9117905"/>
              <a:gd name="connsiteY5" fmla="*/ 14288 h 1457325"/>
              <a:gd name="connsiteX0" fmla="*/ 0 w 9117905"/>
              <a:gd name="connsiteY0" fmla="*/ 14288 h 1457325"/>
              <a:gd name="connsiteX1" fmla="*/ 9117905 w 9117905"/>
              <a:gd name="connsiteY1" fmla="*/ 0 h 1457325"/>
              <a:gd name="connsiteX2" fmla="*/ 9117905 w 9117905"/>
              <a:gd name="connsiteY2" fmla="*/ 257175 h 1457325"/>
              <a:gd name="connsiteX3" fmla="*/ 6308030 w 9117905"/>
              <a:gd name="connsiteY3" fmla="*/ 1457325 h 1457325"/>
              <a:gd name="connsiteX4" fmla="*/ 2310 w 9117905"/>
              <a:gd name="connsiteY4" fmla="*/ 376237 h 1457325"/>
              <a:gd name="connsiteX5" fmla="*/ 0 w 9117905"/>
              <a:gd name="connsiteY5" fmla="*/ 14288 h 1457325"/>
              <a:gd name="connsiteX0" fmla="*/ 0 w 9117905"/>
              <a:gd name="connsiteY0" fmla="*/ 14288 h 1531144"/>
              <a:gd name="connsiteX1" fmla="*/ 9117905 w 9117905"/>
              <a:gd name="connsiteY1" fmla="*/ 0 h 1531144"/>
              <a:gd name="connsiteX2" fmla="*/ 9117905 w 9117905"/>
              <a:gd name="connsiteY2" fmla="*/ 257175 h 1531144"/>
              <a:gd name="connsiteX3" fmla="*/ 6308030 w 9117905"/>
              <a:gd name="connsiteY3" fmla="*/ 1531144 h 1531144"/>
              <a:gd name="connsiteX4" fmla="*/ 2310 w 9117905"/>
              <a:gd name="connsiteY4" fmla="*/ 376237 h 1531144"/>
              <a:gd name="connsiteX5" fmla="*/ 0 w 9117905"/>
              <a:gd name="connsiteY5" fmla="*/ 14288 h 1531144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17905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8994819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17905"/>
              <a:gd name="connsiteY0" fmla="*/ 14288 h 1450181"/>
              <a:gd name="connsiteX1" fmla="*/ 9117905 w 9117905"/>
              <a:gd name="connsiteY1" fmla="*/ 0 h 1450181"/>
              <a:gd name="connsiteX2" fmla="*/ 9106070 w 9117905"/>
              <a:gd name="connsiteY2" fmla="*/ 257175 h 1450181"/>
              <a:gd name="connsiteX3" fmla="*/ 6260689 w 9117905"/>
              <a:gd name="connsiteY3" fmla="*/ 1450181 h 1450181"/>
              <a:gd name="connsiteX4" fmla="*/ 2310 w 9117905"/>
              <a:gd name="connsiteY4" fmla="*/ 376237 h 1450181"/>
              <a:gd name="connsiteX5" fmla="*/ 0 w 9117905"/>
              <a:gd name="connsiteY5" fmla="*/ 14288 h 1450181"/>
              <a:gd name="connsiteX0" fmla="*/ 0 w 9106070"/>
              <a:gd name="connsiteY0" fmla="*/ 0 h 1435893"/>
              <a:gd name="connsiteX1" fmla="*/ 9013755 w 9106070"/>
              <a:gd name="connsiteY1" fmla="*/ 97630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2 h 1435895"/>
              <a:gd name="connsiteX1" fmla="*/ 9096602 w 9106070"/>
              <a:gd name="connsiteY1" fmla="*/ 0 h 1435895"/>
              <a:gd name="connsiteX2" fmla="*/ 9106070 w 9106070"/>
              <a:gd name="connsiteY2" fmla="*/ 242889 h 1435895"/>
              <a:gd name="connsiteX3" fmla="*/ 6260689 w 9106070"/>
              <a:gd name="connsiteY3" fmla="*/ 1435895 h 1435895"/>
              <a:gd name="connsiteX4" fmla="*/ 2310 w 9106070"/>
              <a:gd name="connsiteY4" fmla="*/ 361951 h 1435895"/>
              <a:gd name="connsiteX5" fmla="*/ 0 w 9106070"/>
              <a:gd name="connsiteY5" fmla="*/ 2 h 1435895"/>
              <a:gd name="connsiteX0" fmla="*/ 0 w 9106070"/>
              <a:gd name="connsiteY0" fmla="*/ 0 h 1435893"/>
              <a:gd name="connsiteX1" fmla="*/ 8973515 w 9106070"/>
              <a:gd name="connsiteY1" fmla="*/ 123823 h 1435893"/>
              <a:gd name="connsiteX2" fmla="*/ 9106070 w 9106070"/>
              <a:gd name="connsiteY2" fmla="*/ 242887 h 1435893"/>
              <a:gd name="connsiteX3" fmla="*/ 6260689 w 9106070"/>
              <a:gd name="connsiteY3" fmla="*/ 1435893 h 1435893"/>
              <a:gd name="connsiteX4" fmla="*/ 2310 w 9106070"/>
              <a:gd name="connsiteY4" fmla="*/ 361949 h 1435893"/>
              <a:gd name="connsiteX5" fmla="*/ 0 w 9106070"/>
              <a:gd name="connsiteY5" fmla="*/ 0 h 1435893"/>
              <a:gd name="connsiteX0" fmla="*/ 0 w 9106070"/>
              <a:gd name="connsiteY0" fmla="*/ 7145 h 1443038"/>
              <a:gd name="connsiteX1" fmla="*/ 9089499 w 9106070"/>
              <a:gd name="connsiteY1" fmla="*/ 0 h 1443038"/>
              <a:gd name="connsiteX2" fmla="*/ 9106070 w 9106070"/>
              <a:gd name="connsiteY2" fmla="*/ 250032 h 1443038"/>
              <a:gd name="connsiteX3" fmla="*/ 6260689 w 9106070"/>
              <a:gd name="connsiteY3" fmla="*/ 1443038 h 1443038"/>
              <a:gd name="connsiteX4" fmla="*/ 2310 w 9106070"/>
              <a:gd name="connsiteY4" fmla="*/ 369094 h 1443038"/>
              <a:gd name="connsiteX5" fmla="*/ 0 w 9106070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23808 w 9089499"/>
              <a:gd name="connsiteY2" fmla="*/ 197644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4767 w 9089499"/>
              <a:gd name="connsiteY2" fmla="*/ 247650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8982984 w 9089499"/>
              <a:gd name="connsiteY2" fmla="*/ 202406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2310 w 9089499"/>
              <a:gd name="connsiteY4" fmla="*/ 369094 h 1443038"/>
              <a:gd name="connsiteX5" fmla="*/ 0 w 9089499"/>
              <a:gd name="connsiteY5" fmla="*/ 7145 h 1443038"/>
              <a:gd name="connsiteX0" fmla="*/ 0 w 9089499"/>
              <a:gd name="connsiteY0" fmla="*/ 7145 h 1443038"/>
              <a:gd name="connsiteX1" fmla="*/ 9089499 w 9089499"/>
              <a:gd name="connsiteY1" fmla="*/ 0 h 1443038"/>
              <a:gd name="connsiteX2" fmla="*/ 9087134 w 9089499"/>
              <a:gd name="connsiteY2" fmla="*/ 254793 h 1443038"/>
              <a:gd name="connsiteX3" fmla="*/ 6260689 w 9089499"/>
              <a:gd name="connsiteY3" fmla="*/ 1443038 h 1443038"/>
              <a:gd name="connsiteX4" fmla="*/ 130131 w 9089499"/>
              <a:gd name="connsiteY4" fmla="*/ 266700 h 1443038"/>
              <a:gd name="connsiteX5" fmla="*/ 0 w 9089499"/>
              <a:gd name="connsiteY5" fmla="*/ 7145 h 1443038"/>
              <a:gd name="connsiteX0" fmla="*/ 57 w 9089556"/>
              <a:gd name="connsiteY0" fmla="*/ 7145 h 1443038"/>
              <a:gd name="connsiteX1" fmla="*/ 9089556 w 9089556"/>
              <a:gd name="connsiteY1" fmla="*/ 0 h 1443038"/>
              <a:gd name="connsiteX2" fmla="*/ 9087191 w 9089556"/>
              <a:gd name="connsiteY2" fmla="*/ 254793 h 1443038"/>
              <a:gd name="connsiteX3" fmla="*/ 6260746 w 9089556"/>
              <a:gd name="connsiteY3" fmla="*/ 1443038 h 1443038"/>
              <a:gd name="connsiteX4" fmla="*/ 0 w 9089556"/>
              <a:gd name="connsiteY4" fmla="*/ 366713 h 1443038"/>
              <a:gd name="connsiteX5" fmla="*/ 57 w 9089556"/>
              <a:gd name="connsiteY5" fmla="*/ 7145 h 144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9556" h="1443038">
                <a:moveTo>
                  <a:pt x="57" y="7145"/>
                </a:moveTo>
                <a:lnTo>
                  <a:pt x="9089556" y="0"/>
                </a:lnTo>
                <a:cubicBezTo>
                  <a:pt x="9087979" y="82550"/>
                  <a:pt x="9088768" y="172243"/>
                  <a:pt x="9087191" y="254793"/>
                </a:cubicBezTo>
                <a:lnTo>
                  <a:pt x="6260746" y="1443038"/>
                </a:lnTo>
                <a:lnTo>
                  <a:pt x="0" y="366713"/>
                </a:lnTo>
                <a:lnTo>
                  <a:pt x="57" y="7145"/>
                </a:lnTo>
                <a:close/>
              </a:path>
            </a:pathLst>
          </a:custGeom>
          <a:gradFill>
            <a:gsLst>
              <a:gs pos="41000">
                <a:schemeClr val="accent1">
                  <a:alpha val="0"/>
                </a:schemeClr>
              </a:gs>
              <a:gs pos="57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alpha val="0"/>
                </a:schemeClr>
              </a:gs>
            </a:gsLst>
            <a:lin ang="60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>
              <a:lnSpc>
                <a:spcPct val="100000"/>
              </a:lnSpc>
            </a:pPr>
            <a:endParaRPr lang="en-US" sz="1800" b="1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0" y="5545932"/>
            <a:ext cx="9146383" cy="1314449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33337 h 1214437"/>
              <a:gd name="connsiteX1" fmla="*/ 6305550 w 9134475"/>
              <a:gd name="connsiteY1" fmla="*/ 1100137 h 1214437"/>
              <a:gd name="connsiteX2" fmla="*/ 9044270 w 9134475"/>
              <a:gd name="connsiteY2" fmla="*/ 0 h 1214437"/>
              <a:gd name="connsiteX3" fmla="*/ 9134475 w 9134475"/>
              <a:gd name="connsiteY3" fmla="*/ 1214437 h 1214437"/>
              <a:gd name="connsiteX4" fmla="*/ 0 w 9134475"/>
              <a:gd name="connsiteY4" fmla="*/ 1214437 h 1214437"/>
              <a:gd name="connsiteX5" fmla="*/ 0 w 9134475"/>
              <a:gd name="connsiteY5" fmla="*/ 33337 h 1214437"/>
              <a:gd name="connsiteX0" fmla="*/ 0 w 9134475"/>
              <a:gd name="connsiteY0" fmla="*/ 130968 h 1312068"/>
              <a:gd name="connsiteX1" fmla="*/ 6305550 w 9134475"/>
              <a:gd name="connsiteY1" fmla="*/ 1197768 h 1312068"/>
              <a:gd name="connsiteX2" fmla="*/ 9113111 w 9134475"/>
              <a:gd name="connsiteY2" fmla="*/ 0 h 1312068"/>
              <a:gd name="connsiteX3" fmla="*/ 9134475 w 9134475"/>
              <a:gd name="connsiteY3" fmla="*/ 1312068 h 1312068"/>
              <a:gd name="connsiteX4" fmla="*/ 0 w 9134475"/>
              <a:gd name="connsiteY4" fmla="*/ 1312068 h 1312068"/>
              <a:gd name="connsiteX5" fmla="*/ 0 w 9134475"/>
              <a:gd name="connsiteY5" fmla="*/ 130968 h 1312068"/>
              <a:gd name="connsiteX0" fmla="*/ 0 w 9113111"/>
              <a:gd name="connsiteY0" fmla="*/ 130968 h 1312068"/>
              <a:gd name="connsiteX1" fmla="*/ 6305550 w 9113111"/>
              <a:gd name="connsiteY1" fmla="*/ 1197768 h 1312068"/>
              <a:gd name="connsiteX2" fmla="*/ 9113111 w 9113111"/>
              <a:gd name="connsiteY2" fmla="*/ 0 h 1312068"/>
              <a:gd name="connsiteX3" fmla="*/ 8958813 w 9113111"/>
              <a:gd name="connsiteY3" fmla="*/ 1009649 h 1312068"/>
              <a:gd name="connsiteX4" fmla="*/ 0 w 9113111"/>
              <a:gd name="connsiteY4" fmla="*/ 1312068 h 1312068"/>
              <a:gd name="connsiteX5" fmla="*/ 0 w 9113111"/>
              <a:gd name="connsiteY5" fmla="*/ 130968 h 1312068"/>
              <a:gd name="connsiteX0" fmla="*/ 0 w 9117860"/>
              <a:gd name="connsiteY0" fmla="*/ 130968 h 1314449"/>
              <a:gd name="connsiteX1" fmla="*/ 6305550 w 9117860"/>
              <a:gd name="connsiteY1" fmla="*/ 1197768 h 1314449"/>
              <a:gd name="connsiteX2" fmla="*/ 9113111 w 9117860"/>
              <a:gd name="connsiteY2" fmla="*/ 0 h 1314449"/>
              <a:gd name="connsiteX3" fmla="*/ 9117860 w 9117860"/>
              <a:gd name="connsiteY3" fmla="*/ 1314449 h 1314449"/>
              <a:gd name="connsiteX4" fmla="*/ 0 w 9117860"/>
              <a:gd name="connsiteY4" fmla="*/ 1312068 h 1314449"/>
              <a:gd name="connsiteX5" fmla="*/ 0 w 9117860"/>
              <a:gd name="connsiteY5" fmla="*/ 130968 h 131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7860" h="1314449">
                <a:moveTo>
                  <a:pt x="0" y="130968"/>
                </a:moveTo>
                <a:lnTo>
                  <a:pt x="6305550" y="1197768"/>
                </a:lnTo>
                <a:lnTo>
                  <a:pt x="9113111" y="0"/>
                </a:lnTo>
                <a:lnTo>
                  <a:pt x="9117860" y="1314449"/>
                </a:lnTo>
                <a:lnTo>
                  <a:pt x="0" y="1312068"/>
                </a:lnTo>
                <a:lnTo>
                  <a:pt x="0" y="130968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5000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1676400"/>
            <a:ext cx="3886200" cy="1524000"/>
          </a:xfrm>
          <a:prstGeom prst="rect">
            <a:avLst/>
          </a:prstGeo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03574"/>
            <a:ext cx="3886200" cy="1825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262465"/>
            <a:ext cx="9144000" cy="746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130" y="5502670"/>
            <a:ext cx="9144066" cy="1271150"/>
          </a:xfrm>
          <a:custGeom>
            <a:avLst/>
            <a:gdLst>
              <a:gd name="connsiteX0" fmla="*/ 9331 w 9144000"/>
              <a:gd name="connsiteY0" fmla="*/ 111968 h 1278294"/>
              <a:gd name="connsiteX1" fmla="*/ 6288833 w 9144000"/>
              <a:gd name="connsiteY1" fmla="*/ 1194319 h 1278294"/>
              <a:gd name="connsiteX2" fmla="*/ 9144000 w 9144000"/>
              <a:gd name="connsiteY2" fmla="*/ 0 h 1278294"/>
              <a:gd name="connsiteX3" fmla="*/ 9144000 w 9144000"/>
              <a:gd name="connsiteY3" fmla="*/ 83976 h 1278294"/>
              <a:gd name="connsiteX4" fmla="*/ 6279502 w 9144000"/>
              <a:gd name="connsiteY4" fmla="*/ 1278294 h 1278294"/>
              <a:gd name="connsiteX5" fmla="*/ 0 w 9144000"/>
              <a:gd name="connsiteY5" fmla="*/ 195943 h 1278294"/>
              <a:gd name="connsiteX6" fmla="*/ 9331 w 9144000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71644 w 9134669"/>
              <a:gd name="connsiteY5" fmla="*/ 388824 h 1278294"/>
              <a:gd name="connsiteX6" fmla="*/ 0 w 9134669"/>
              <a:gd name="connsiteY6" fmla="*/ 111968 h 1278294"/>
              <a:gd name="connsiteX0" fmla="*/ 0 w 9134669"/>
              <a:gd name="connsiteY0" fmla="*/ 111968 h 1278294"/>
              <a:gd name="connsiteX1" fmla="*/ 6279502 w 9134669"/>
              <a:gd name="connsiteY1" fmla="*/ 1194319 h 1278294"/>
              <a:gd name="connsiteX2" fmla="*/ 9134669 w 9134669"/>
              <a:gd name="connsiteY2" fmla="*/ 0 h 1278294"/>
              <a:gd name="connsiteX3" fmla="*/ 9134669 w 9134669"/>
              <a:gd name="connsiteY3" fmla="*/ 83976 h 1278294"/>
              <a:gd name="connsiteX4" fmla="*/ 6270171 w 9134669"/>
              <a:gd name="connsiteY4" fmla="*/ 1278294 h 1278294"/>
              <a:gd name="connsiteX5" fmla="*/ 194 w 9134669"/>
              <a:gd name="connsiteY5" fmla="*/ 195943 h 1278294"/>
              <a:gd name="connsiteX6" fmla="*/ 0 w 9134669"/>
              <a:gd name="connsiteY6" fmla="*/ 111968 h 1278294"/>
              <a:gd name="connsiteX0" fmla="*/ 49877 w 9134540"/>
              <a:gd name="connsiteY0" fmla="*/ 42912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49877 w 9134540"/>
              <a:gd name="connsiteY6" fmla="*/ 42912 h 1278294"/>
              <a:gd name="connsiteX0" fmla="*/ 2252 w 9134540"/>
              <a:gd name="connsiteY0" fmla="*/ 116731 h 1278294"/>
              <a:gd name="connsiteX1" fmla="*/ 6279373 w 9134540"/>
              <a:gd name="connsiteY1" fmla="*/ 1194319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279373 w 9134540"/>
              <a:gd name="connsiteY1" fmla="*/ 1234801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78294"/>
              <a:gd name="connsiteX1" fmla="*/ 6307948 w 9134540"/>
              <a:gd name="connsiteY1" fmla="*/ 1189558 h 1278294"/>
              <a:gd name="connsiteX2" fmla="*/ 9134540 w 9134540"/>
              <a:gd name="connsiteY2" fmla="*/ 0 h 1278294"/>
              <a:gd name="connsiteX3" fmla="*/ 9134540 w 9134540"/>
              <a:gd name="connsiteY3" fmla="*/ 83976 h 1278294"/>
              <a:gd name="connsiteX4" fmla="*/ 6270042 w 9134540"/>
              <a:gd name="connsiteY4" fmla="*/ 1278294 h 1278294"/>
              <a:gd name="connsiteX5" fmla="*/ 65 w 9134540"/>
              <a:gd name="connsiteY5" fmla="*/ 195943 h 1278294"/>
              <a:gd name="connsiteX6" fmla="*/ 2252 w 9134540"/>
              <a:gd name="connsiteY6" fmla="*/ 116731 h 1278294"/>
              <a:gd name="connsiteX0" fmla="*/ 2252 w 9134540"/>
              <a:gd name="connsiteY0" fmla="*/ 116731 h 1228287"/>
              <a:gd name="connsiteX1" fmla="*/ 6307948 w 9134540"/>
              <a:gd name="connsiteY1" fmla="*/ 1189558 h 1228287"/>
              <a:gd name="connsiteX2" fmla="*/ 9134540 w 9134540"/>
              <a:gd name="connsiteY2" fmla="*/ 0 h 1228287"/>
              <a:gd name="connsiteX3" fmla="*/ 9134540 w 9134540"/>
              <a:gd name="connsiteY3" fmla="*/ 83976 h 1228287"/>
              <a:gd name="connsiteX4" fmla="*/ 6270042 w 9134540"/>
              <a:gd name="connsiteY4" fmla="*/ 1228287 h 1228287"/>
              <a:gd name="connsiteX5" fmla="*/ 65 w 9134540"/>
              <a:gd name="connsiteY5" fmla="*/ 195943 h 1228287"/>
              <a:gd name="connsiteX6" fmla="*/ 2252 w 9134540"/>
              <a:gd name="connsiteY6" fmla="*/ 116731 h 1228287"/>
              <a:gd name="connsiteX0" fmla="*/ 2252 w 9134540"/>
              <a:gd name="connsiteY0" fmla="*/ 116731 h 1266387"/>
              <a:gd name="connsiteX1" fmla="*/ 6307948 w 9134540"/>
              <a:gd name="connsiteY1" fmla="*/ 1189558 h 1266387"/>
              <a:gd name="connsiteX2" fmla="*/ 9134540 w 9134540"/>
              <a:gd name="connsiteY2" fmla="*/ 0 h 1266387"/>
              <a:gd name="connsiteX3" fmla="*/ 9134540 w 9134540"/>
              <a:gd name="connsiteY3" fmla="*/ 83976 h 1266387"/>
              <a:gd name="connsiteX4" fmla="*/ 6315286 w 9134540"/>
              <a:gd name="connsiteY4" fmla="*/ 1266387 h 1266387"/>
              <a:gd name="connsiteX5" fmla="*/ 65 w 9134540"/>
              <a:gd name="connsiteY5" fmla="*/ 195943 h 1266387"/>
              <a:gd name="connsiteX6" fmla="*/ 2252 w 9134540"/>
              <a:gd name="connsiteY6" fmla="*/ 116731 h 1266387"/>
              <a:gd name="connsiteX0" fmla="*/ 2252 w 9134540"/>
              <a:gd name="connsiteY0" fmla="*/ 152450 h 1302106"/>
              <a:gd name="connsiteX1" fmla="*/ 6307948 w 9134540"/>
              <a:gd name="connsiteY1" fmla="*/ 1225277 h 1302106"/>
              <a:gd name="connsiteX2" fmla="*/ 8932134 w 9134540"/>
              <a:gd name="connsiteY2" fmla="*/ 0 h 1302106"/>
              <a:gd name="connsiteX3" fmla="*/ 9134540 w 9134540"/>
              <a:gd name="connsiteY3" fmla="*/ 119695 h 1302106"/>
              <a:gd name="connsiteX4" fmla="*/ 6315286 w 9134540"/>
              <a:gd name="connsiteY4" fmla="*/ 1302106 h 1302106"/>
              <a:gd name="connsiteX5" fmla="*/ 65 w 9134540"/>
              <a:gd name="connsiteY5" fmla="*/ 231662 h 1302106"/>
              <a:gd name="connsiteX6" fmla="*/ 2252 w 9134540"/>
              <a:gd name="connsiteY6" fmla="*/ 152450 h 1302106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34540 w 9144066"/>
              <a:gd name="connsiteY3" fmla="*/ 88739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051196 w 9144066"/>
              <a:gd name="connsiteY3" fmla="*/ 236376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  <a:gd name="connsiteX0" fmla="*/ 2252 w 9144066"/>
              <a:gd name="connsiteY0" fmla="*/ 121494 h 1271150"/>
              <a:gd name="connsiteX1" fmla="*/ 6307948 w 9144066"/>
              <a:gd name="connsiteY1" fmla="*/ 1194321 h 1271150"/>
              <a:gd name="connsiteX2" fmla="*/ 9144066 w 9144066"/>
              <a:gd name="connsiteY2" fmla="*/ 0 h 1271150"/>
              <a:gd name="connsiteX3" fmla="*/ 9141683 w 9144066"/>
              <a:gd name="connsiteY3" fmla="*/ 79214 h 1271150"/>
              <a:gd name="connsiteX4" fmla="*/ 6315286 w 9144066"/>
              <a:gd name="connsiteY4" fmla="*/ 1271150 h 1271150"/>
              <a:gd name="connsiteX5" fmla="*/ 65 w 9144066"/>
              <a:gd name="connsiteY5" fmla="*/ 200706 h 1271150"/>
              <a:gd name="connsiteX6" fmla="*/ 2252 w 9144066"/>
              <a:gd name="connsiteY6" fmla="*/ 121494 h 127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66" h="1271150">
                <a:moveTo>
                  <a:pt x="2252" y="121494"/>
                </a:moveTo>
                <a:lnTo>
                  <a:pt x="6307948" y="1194321"/>
                </a:lnTo>
                <a:lnTo>
                  <a:pt x="9144066" y="0"/>
                </a:lnTo>
                <a:cubicBezTo>
                  <a:pt x="9143272" y="26405"/>
                  <a:pt x="9142477" y="52809"/>
                  <a:pt x="9141683" y="79214"/>
                </a:cubicBezTo>
                <a:lnTo>
                  <a:pt x="6315286" y="1271150"/>
                </a:lnTo>
                <a:lnTo>
                  <a:pt x="65" y="200706"/>
                </a:lnTo>
                <a:cubicBezTo>
                  <a:pt x="0" y="172714"/>
                  <a:pt x="2317" y="149486"/>
                  <a:pt x="2252" y="121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/>
          <a:lstStyle/>
          <a:p>
            <a:fld id="{F92A6404-6EA8-42C4-B4E9-6FE40CB9C76D}" type="datetimeFigureOut">
              <a:rPr lang="en-US" smtClean="0"/>
              <a:t>10/22/2015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15346007-C477-41E3-96DB-9F8DEEB8DD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295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1"/>
            <a:ext cx="7772400" cy="3733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416675"/>
            <a:ext cx="1981200" cy="365125"/>
          </a:xfrm>
          <a:prstGeom prst="rect">
            <a:avLst/>
          </a:prstGeom>
        </p:spPr>
        <p:txBody>
          <a:bodyPr/>
          <a:lstStyle/>
          <a:p>
            <a:fld id="{F92A6404-6EA8-42C4-B4E9-6FE40CB9C76D}" type="datetimeFigureOut">
              <a:rPr lang="en-US" smtClean="0"/>
              <a:t>10/22/2015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15346007-C477-41E3-96DB-9F8DEEB8DD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84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845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57200" y="1246188"/>
            <a:ext cx="4361689" cy="5047488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0" y="2703513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142999" y="4722178"/>
            <a:ext cx="6858000" cy="30777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23284"/>
            <a:ext cx="8686799" cy="15439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4200" b="1" kern="1200" cap="all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-6350" y="4116388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30084" y="2231136"/>
            <a:ext cx="3518956" cy="19282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9040" y="2231136"/>
            <a:ext cx="2697480" cy="19282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446520" y="2231136"/>
            <a:ext cx="2468880" cy="19282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0" y="4159358"/>
            <a:ext cx="9144000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US" sz="4200" b="1" kern="1200" cap="all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662535"/>
            <a:ext cx="8686799" cy="1477328"/>
          </a:xfrm>
          <a:prstGeom prst="rect">
            <a:avLst/>
          </a:prstGeom>
        </p:spPr>
        <p:txBody>
          <a:bodyPr anchor="ctr"/>
          <a:lstStyle>
            <a:lvl1pPr algn="ctr">
              <a:defRPr sz="4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 cstate="print"/>
          <a:srcRect t="2650"/>
          <a:stretch>
            <a:fillRect/>
          </a:stretch>
        </p:blipFill>
        <p:spPr bwMode="auto">
          <a:xfrm>
            <a:off x="-15875" y="4176713"/>
            <a:ext cx="9144000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62000" y="1219200"/>
            <a:ext cx="7772400" cy="50292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228600" y="4176819"/>
            <a:ext cx="8686800" cy="1517904"/>
          </a:xfrm>
          <a:prstGeom prst="rect">
            <a:avLst/>
          </a:prstGeom>
          <a:solidFill>
            <a:srgbClr val="356C8A"/>
          </a:solidFill>
        </p:spPr>
        <p:txBody>
          <a:bodyPr wrap="square" lIns="0" tIns="0" rIns="0" bIns="0" rtlCol="0" anchor="ctr" anchorCtr="0">
            <a:noAutofit/>
          </a:bodyPr>
          <a:lstStyle>
            <a:lvl1pPr>
              <a:defRPr sz="4200" b="1" kern="1200" cap="all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49834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 Heading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70551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2"/>
          <p:cNvSpPr>
            <a:spLocks noGrp="1"/>
          </p:cNvSpPr>
          <p:nvPr>
            <p:ph type="title"/>
          </p:nvPr>
        </p:nvSpPr>
        <p:spPr>
          <a:xfrm>
            <a:off x="426213" y="416052"/>
            <a:ext cx="5669845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8911" y="1600200"/>
            <a:ext cx="4361689" cy="48006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dirty="0">
                <a:solidFill>
                  <a:srgbClr val="00558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00599" y="1246924"/>
            <a:ext cx="3760123" cy="53824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Frutiger LT Std 45 Light" panose="020B040202020402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8911" y="1295400"/>
            <a:ext cx="4209289" cy="51054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Conten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dirty="0">
                <a:solidFill>
                  <a:srgbClr val="00558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8911" y="1295400"/>
            <a:ext cx="4209289" cy="51054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876800" y="1143000"/>
            <a:ext cx="38862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00599" y="1676400"/>
            <a:ext cx="3760123" cy="5105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Frutiger LT Std 45 Light" panose="020B040202020402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676400"/>
            <a:ext cx="3919221" cy="47244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title + Content 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700" kern="1200" cap="all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57200" y="1676400"/>
            <a:ext cx="3919221" cy="4724400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648200" y="1676400"/>
            <a:ext cx="4114800" cy="472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Description +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568960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25450" y="1246188"/>
            <a:ext cx="8261350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410200" y="1752600"/>
            <a:ext cx="3581400" cy="44469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Frutiger LT Std 45 Light" panose="020B0402020204020204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38911" y="1876696"/>
            <a:ext cx="4666489" cy="4524104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>
              <a:spcBef>
                <a:spcPts val="900"/>
              </a:spcBef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>
              <a:buFont typeface="Frutiger LT Std 55 Roman" panose="020B0602020204020204" pitchFamily="34" charset="0"/>
              <a:buChar char="–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71" r:id="rId21"/>
    <p:sldLayoutId id="2147483972" r:id="rId22"/>
    <p:sldLayoutId id="2147483967" r:id="rId23"/>
    <p:sldLayoutId id="2147483973" r:id="rId24"/>
    <p:sldLayoutId id="2147483975" r:id="rId25"/>
    <p:sldLayoutId id="2147483976" r:id="rId26"/>
    <p:sldLayoutId id="2147483968" r:id="rId27"/>
    <p:sldLayoutId id="2147483981" r:id="rId28"/>
    <p:sldLayoutId id="2147483982" r:id="rId2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3000" b="1" kern="1200" cap="all" dirty="0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rgbClr val="00558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lang="en-US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700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600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600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lang="en-US" sz="1600" kern="1200" dirty="0">
          <a:solidFill>
            <a:srgbClr val="767B8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69" r:id="rId3"/>
    <p:sldLayoutId id="2147483979" r:id="rId4"/>
    <p:sldLayoutId id="2147483970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chart" Target="../charts/chart9.xml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0.xml"/><Relationship Id="rId3" Type="http://schemas.openxmlformats.org/officeDocument/2006/relationships/chart" Target="../charts/chart15.xml"/><Relationship Id="rId7" Type="http://schemas.openxmlformats.org/officeDocument/2006/relationships/chart" Target="../charts/chart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10" Type="http://schemas.openxmlformats.org/officeDocument/2006/relationships/slide" Target="slide2.xml"/><Relationship Id="rId4" Type="http://schemas.openxmlformats.org/officeDocument/2006/relationships/chart" Target="../charts/chart16.xml"/><Relationship Id="rId9" Type="http://schemas.openxmlformats.org/officeDocument/2006/relationships/chart" Target="../charts/char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7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7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2.xml"/><Relationship Id="rId4" Type="http://schemas.openxmlformats.org/officeDocument/2006/relationships/chart" Target="../charts/char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2.xml"/><Relationship Id="rId4" Type="http://schemas.openxmlformats.org/officeDocument/2006/relationships/chart" Target="../charts/chart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4.xml"/><Relationship Id="rId7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6.xml"/><Relationship Id="rId11" Type="http://schemas.openxmlformats.org/officeDocument/2006/relationships/slide" Target="slide41.xml"/><Relationship Id="rId5" Type="http://schemas.openxmlformats.org/officeDocument/2006/relationships/slide" Target="slide5.xml"/><Relationship Id="rId10" Type="http://schemas.openxmlformats.org/officeDocument/2006/relationships/slide" Target="slide40.xml"/><Relationship Id="rId4" Type="http://schemas.openxmlformats.org/officeDocument/2006/relationships/slide" Target="slide117.xml"/><Relationship Id="rId9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9.xml"/><Relationship Id="rId3" Type="http://schemas.openxmlformats.org/officeDocument/2006/relationships/chart" Target="../charts/chart34.xml"/><Relationship Id="rId7" Type="http://schemas.openxmlformats.org/officeDocument/2006/relationships/chart" Target="../charts/chart3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37.xml"/><Relationship Id="rId5" Type="http://schemas.openxmlformats.org/officeDocument/2006/relationships/chart" Target="../charts/chart36.xml"/><Relationship Id="rId10" Type="http://schemas.openxmlformats.org/officeDocument/2006/relationships/slide" Target="slide2.xml"/><Relationship Id="rId4" Type="http://schemas.openxmlformats.org/officeDocument/2006/relationships/chart" Target="../charts/chart35.xml"/><Relationship Id="rId9" Type="http://schemas.openxmlformats.org/officeDocument/2006/relationships/chart" Target="../charts/char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slide" Target="slide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slide" Target="slide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slide" Target="slide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slide" Target="slide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slide" Target="slide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4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5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6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6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7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7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8.emf"/><Relationship Id="rId10" Type="http://schemas.openxmlformats.org/officeDocument/2006/relationships/slide" Target="slide2.xml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2.xml"/><Relationship Id="rId4" Type="http://schemas.openxmlformats.org/officeDocument/2006/relationships/chart" Target="../charts/char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5A5A5A"/>
                </a:solidFill>
              </a:rPr>
              <a:t>eBusiness Analytics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Churn Modeling</a:t>
            </a:r>
          </a:p>
        </p:txBody>
      </p:sp>
    </p:spTree>
    <p:extLst>
      <p:ext uri="{BB962C8B-B14F-4D97-AF65-F5344CB8AC3E}">
        <p14:creationId xmlns:p14="http://schemas.microsoft.com/office/powerpoint/2010/main" val="19856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FOL Share of sales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638800" y="914400"/>
            <a:ext cx="3230562" cy="5381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753464"/>
              </p:ext>
            </p:extLst>
          </p:nvPr>
        </p:nvGraphicFramePr>
        <p:xfrm>
          <a:off x="6096000" y="12954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672822"/>
              </p:ext>
            </p:extLst>
          </p:nvPr>
        </p:nvGraphicFramePr>
        <p:xfrm>
          <a:off x="6096000" y="3048000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718277"/>
              </p:ext>
            </p:extLst>
          </p:nvPr>
        </p:nvGraphicFramePr>
        <p:xfrm>
          <a:off x="6096000" y="4724400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-FOL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sales, on average,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account for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21%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of Net Sales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2567008"/>
              </p:ext>
            </p:extLst>
          </p:nvPr>
        </p:nvGraphicFramePr>
        <p:xfrm>
          <a:off x="152400" y="1524000"/>
          <a:ext cx="59436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2588593"/>
            <a:ext cx="3631168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2575986"/>
            <a:ext cx="3629885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ROLLING_MDI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ROLLING_MAN_PCT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3" y="2588593"/>
            <a:ext cx="3631166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3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ROLLING_JOB_PCT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ROLLING_HV_SSES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3" y="2588593"/>
            <a:ext cx="3631166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3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ROLLING_FOL_SHARE_PCT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ROLLING_FOL_SHR_LINES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3" y="2588593"/>
            <a:ext cx="3631166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3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ROLLING_FOL_JOB_PCT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ROLLING_FOL_JOB_BID_PCT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3" y="2588593"/>
            <a:ext cx="3631166" cy="234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3" cy="2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PCT_TENURE_FOL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LOG_TOTAL_ROLLING_SALES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7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4" cy="234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2" cy="23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LOG_ROLLING_TOT_SSES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LOG_ROLLING_TOT_LINES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4" cy="2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8" y="2575986"/>
            <a:ext cx="3629882" cy="23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LOG_ROLLING_FOL_SLS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LOG_ROLLING_FOL_LINES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LAG_LOG_NET_SALES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LAG_LOG_FOL_SLS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LAG_USERS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LOG_CREDIT_LIMIT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LAG_LOG_TOTAL_VISITS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LOG_ROLLING_FOL_LINES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8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Monthly Churn Rate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621696"/>
              </p:ext>
            </p:extLst>
          </p:nvPr>
        </p:nvGraphicFramePr>
        <p:xfrm>
          <a:off x="152400" y="1447800"/>
          <a:ext cx="8763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-Churn rates grew from mid-2012 through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2013, and then began to level off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 2014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-Seasonal peaks in churn: early Winter, Spring, Fall</a:t>
            </a:r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1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COUNT ROLLING MONTHS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FOL BID SLS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FOL JOB 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FOL 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4" y="2588593"/>
            <a:ext cx="3631163" cy="23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9" y="2575986"/>
            <a:ext cx="3629880" cy="23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FOL 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HV SSES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1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5" y="2588593"/>
            <a:ext cx="3631161" cy="234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30" y="2575986"/>
            <a:ext cx="3629878" cy="233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NET BID 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NET JOB SALES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4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5" y="2588593"/>
            <a:ext cx="3631161" cy="234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30" y="2575986"/>
            <a:ext cx="3629878" cy="233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TOTAL SALES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TOTAL LINES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5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5" y="2588593"/>
            <a:ext cx="3631160" cy="234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30" y="2575986"/>
            <a:ext cx="3629877" cy="2339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DLOG TOT SSES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FOL HIST MONTH TENURE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5" y="2588593"/>
            <a:ext cx="3631160" cy="2340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HIST MONTHS TENURE</a:t>
            </a:r>
            <a:endParaRPr lang="en-US" dirty="0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5A5A5A"/>
                </a:solidFill>
              </a:rPr>
              <a:t>Files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5A5A5A"/>
                </a:solidFill>
              </a:rPr>
              <a:t>Other charting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recreate any portion of the </a:t>
            </a:r>
            <a:r>
              <a:rPr lang="en-US" dirty="0" smtClean="0"/>
              <a:t>analysis, all </a:t>
            </a:r>
            <a:r>
              <a:rPr lang="en-US" dirty="0"/>
              <a:t>needed files should </a:t>
            </a:r>
            <a:r>
              <a:rPr lang="en-US" dirty="0" smtClean="0"/>
              <a:t>are located: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S:\eCommerce\E-Commerce\Analysis &amp; Reporting\Omni-Channel\churn </a:t>
            </a:r>
            <a:r>
              <a:rPr lang="en-US" dirty="0" smtClean="0"/>
              <a:t>project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This assumes that Branch Customer History is </a:t>
            </a:r>
            <a:r>
              <a:rPr lang="en-US" dirty="0"/>
              <a:t>still </a:t>
            </a:r>
            <a:r>
              <a:rPr lang="en-US" dirty="0" smtClean="0"/>
              <a:t>in-use and up-to-date 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3829050" cy="4611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7200" y="1447800"/>
            <a:ext cx="6019800" cy="4800600"/>
          </a:xfrm>
        </p:spPr>
        <p:txBody>
          <a:bodyPr/>
          <a:lstStyle/>
          <a:p>
            <a:r>
              <a:rPr lang="en-US" dirty="0" smtClean="0"/>
              <a:t>Visual Representation of decision tree</a:t>
            </a:r>
            <a:endParaRPr lang="en-US" dirty="0"/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Churn </a:t>
            </a:r>
            <a:r>
              <a:rPr lang="en-US" dirty="0" smtClean="0"/>
              <a:t>Rate</a:t>
            </a:r>
            <a:br>
              <a:rPr lang="en-US" dirty="0" smtClean="0"/>
            </a:br>
            <a:r>
              <a:rPr lang="en-US" dirty="0" smtClean="0"/>
              <a:t>by KOB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484465"/>
              </p:ext>
            </p:extLst>
          </p:nvPr>
        </p:nvGraphicFramePr>
        <p:xfrm>
          <a:off x="152400" y="1524000"/>
          <a:ext cx="8763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562600" y="1015204"/>
            <a:ext cx="1143000" cy="661198"/>
            <a:chOff x="1602788" y="2678564"/>
            <a:chExt cx="1315011" cy="890270"/>
          </a:xfrm>
        </p:grpSpPr>
        <p:cxnSp>
          <p:nvCxnSpPr>
            <p:cNvPr id="8" name="Straight Connector 7"/>
            <p:cNvCxnSpPr>
              <a:stCxn id="9" idx="2"/>
            </p:cNvCxnSpPr>
            <p:nvPr/>
          </p:nvCxnSpPr>
          <p:spPr>
            <a:xfrm>
              <a:off x="2260293" y="2964314"/>
              <a:ext cx="394503" cy="604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602788" y="2678564"/>
              <a:ext cx="1315011" cy="28575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Highest Churn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15200" y="1774119"/>
            <a:ext cx="1315011" cy="1502481"/>
            <a:chOff x="1361704" y="2895600"/>
            <a:chExt cx="1315011" cy="1502481"/>
          </a:xfrm>
        </p:grpSpPr>
        <p:cxnSp>
          <p:nvCxnSpPr>
            <p:cNvPr id="12" name="Straight Connector 11"/>
            <p:cNvCxnSpPr>
              <a:stCxn id="13" idx="2"/>
            </p:cNvCxnSpPr>
            <p:nvPr/>
          </p:nvCxnSpPr>
          <p:spPr>
            <a:xfrm flipH="1">
              <a:off x="1919057" y="3181350"/>
              <a:ext cx="100153" cy="12167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361704" y="2895600"/>
              <a:ext cx="1315011" cy="28575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Lowest Churn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KOB with the highest Churn rate is Specialty Business – infrequent ordering of specialty products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lowest KOB Churn rate is Fire &amp; Fabrication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970862"/>
              </p:ext>
            </p:extLst>
          </p:nvPr>
        </p:nvGraphicFramePr>
        <p:xfrm>
          <a:off x="152400" y="1295400"/>
          <a:ext cx="60198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847803"/>
              </p:ext>
            </p:extLst>
          </p:nvPr>
        </p:nvGraphicFramePr>
        <p:xfrm>
          <a:off x="685800" y="752474"/>
          <a:ext cx="5486400" cy="5191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1412748"/>
          </a:xfrm>
        </p:spPr>
        <p:txBody>
          <a:bodyPr/>
          <a:lstStyle/>
          <a:p>
            <a:r>
              <a:rPr lang="en-US" dirty="0" smtClean="0"/>
              <a:t>Average HISTORIC Churn Rate</a:t>
            </a:r>
            <a:r>
              <a:rPr lang="en-US" dirty="0"/>
              <a:t> </a:t>
            </a:r>
            <a:r>
              <a:rPr lang="en-US" dirty="0" smtClean="0"/>
              <a:t>by </a:t>
            </a:r>
            <a:r>
              <a:rPr lang="en-US" dirty="0"/>
              <a:t>region &amp; District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-Overall average Churn Rate of 4%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-Highest Regional Churn Rate in the North Central Region</a:t>
            </a:r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464062"/>
              </p:ext>
            </p:extLst>
          </p:nvPr>
        </p:nvGraphicFramePr>
        <p:xfrm>
          <a:off x="6096000" y="12192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230332"/>
              </p:ext>
            </p:extLst>
          </p:nvPr>
        </p:nvGraphicFramePr>
        <p:xfrm>
          <a:off x="6096000" y="29718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3526546"/>
              </p:ext>
            </p:extLst>
          </p:nvPr>
        </p:nvGraphicFramePr>
        <p:xfrm>
          <a:off x="6096000" y="4724400"/>
          <a:ext cx="2819400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Left Bracket 28"/>
          <p:cNvSpPr/>
          <p:nvPr/>
        </p:nvSpPr>
        <p:spPr>
          <a:xfrm rot="16200000">
            <a:off x="1033463" y="4719636"/>
            <a:ext cx="85725" cy="838200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16200000">
            <a:off x="1833565" y="4833936"/>
            <a:ext cx="85725" cy="609601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 rot="16200000">
            <a:off x="2852738" y="4552948"/>
            <a:ext cx="85727" cy="1162051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ket 31"/>
          <p:cNvSpPr/>
          <p:nvPr/>
        </p:nvSpPr>
        <p:spPr>
          <a:xfrm rot="16200000">
            <a:off x="3814764" y="4910136"/>
            <a:ext cx="85725" cy="457200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/>
          <p:cNvSpPr/>
          <p:nvPr/>
        </p:nvSpPr>
        <p:spPr>
          <a:xfrm rot="16200000">
            <a:off x="4357692" y="4924423"/>
            <a:ext cx="85725" cy="457200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ket 33"/>
          <p:cNvSpPr/>
          <p:nvPr/>
        </p:nvSpPr>
        <p:spPr>
          <a:xfrm rot="16200000">
            <a:off x="5100638" y="4772023"/>
            <a:ext cx="85725" cy="762000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/>
          <p:cNvSpPr/>
          <p:nvPr/>
        </p:nvSpPr>
        <p:spPr>
          <a:xfrm rot="16200000">
            <a:off x="5729289" y="5024435"/>
            <a:ext cx="85725" cy="228601"/>
          </a:xfrm>
          <a:prstGeom prst="leftBracket">
            <a:avLst/>
          </a:prstGeom>
          <a:noFill/>
          <a:ln w="127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5662164" y="914400"/>
            <a:ext cx="3230880" cy="53860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sp>
        <p:nvSpPr>
          <p:cNvPr id="22" name="Rectangle 21">
            <a:hlinkClick r:id="rId8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629026" y="2209800"/>
            <a:ext cx="3333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62400" y="1978967"/>
            <a:ext cx="18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D26: Blended New England</a:t>
            </a:r>
          </a:p>
        </p:txBody>
      </p:sp>
    </p:spTree>
    <p:extLst>
      <p:ext uri="{BB962C8B-B14F-4D97-AF65-F5344CB8AC3E}">
        <p14:creationId xmlns:p14="http://schemas.microsoft.com/office/powerpoint/2010/main" val="130784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Reengagement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-After churning, over 60% of the time customers will reengage at least once, and nearly 20% of the time, customers will reengage at least twice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310658"/>
              </p:ext>
            </p:extLst>
          </p:nvPr>
        </p:nvGraphicFramePr>
        <p:xfrm>
          <a:off x="76200" y="1524000"/>
          <a:ext cx="8763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7620000" y="4191000"/>
            <a:ext cx="5334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3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0499721"/>
              </p:ext>
            </p:extLst>
          </p:nvPr>
        </p:nvGraphicFramePr>
        <p:xfrm>
          <a:off x="6096000" y="46482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440160"/>
              </p:ext>
            </p:extLst>
          </p:nvPr>
        </p:nvGraphicFramePr>
        <p:xfrm>
          <a:off x="6248400" y="4856851"/>
          <a:ext cx="2667000" cy="136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3564561"/>
              </p:ext>
            </p:extLst>
          </p:nvPr>
        </p:nvGraphicFramePr>
        <p:xfrm>
          <a:off x="6096000" y="12954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26318"/>
              </p:ext>
            </p:extLst>
          </p:nvPr>
        </p:nvGraphicFramePr>
        <p:xfrm>
          <a:off x="6096000" y="1275451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number of churns per repurchasing customer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963456"/>
              </p:ext>
            </p:extLst>
          </p:nvPr>
        </p:nvGraphicFramePr>
        <p:xfrm>
          <a:off x="152400" y="1981200"/>
          <a:ext cx="59436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Rectangle 8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-On average, reengaged customers churned a total of 1.63 times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8381381"/>
              </p:ext>
            </p:extLst>
          </p:nvPr>
        </p:nvGraphicFramePr>
        <p:xfrm>
          <a:off x="6096000" y="3048000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9214225"/>
              </p:ext>
            </p:extLst>
          </p:nvPr>
        </p:nvGraphicFramePr>
        <p:xfrm>
          <a:off x="6096000" y="29718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5662164" y="914400"/>
            <a:ext cx="3230880" cy="53860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87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1"/>
            <a:ext cx="5669788" cy="1265557"/>
          </a:xfrm>
        </p:spPr>
        <p:txBody>
          <a:bodyPr/>
          <a:lstStyle/>
          <a:p>
            <a:r>
              <a:rPr lang="en-US" dirty="0" smtClean="0"/>
              <a:t>Probability of Reengagement BY koB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9804922"/>
              </p:ext>
            </p:extLst>
          </p:nvPr>
        </p:nvGraphicFramePr>
        <p:xfrm>
          <a:off x="6077669" y="1219647"/>
          <a:ext cx="283083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525184"/>
              </p:ext>
            </p:extLst>
          </p:nvPr>
        </p:nvGraphicFramePr>
        <p:xfrm>
          <a:off x="6077669" y="2896047"/>
          <a:ext cx="2821305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994352"/>
              </p:ext>
            </p:extLst>
          </p:nvPr>
        </p:nvGraphicFramePr>
        <p:xfrm>
          <a:off x="6087194" y="4572447"/>
          <a:ext cx="281178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016737"/>
              </p:ext>
            </p:extLst>
          </p:nvPr>
        </p:nvGraphicFramePr>
        <p:xfrm>
          <a:off x="228600" y="1681608"/>
          <a:ext cx="5867400" cy="4642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Rectangle 18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-Residential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Plumbers will reengage in purchasing after having churned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over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30% of the time,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and HVAC customers will reengage nearly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20% of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the time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5715000" y="914400"/>
            <a:ext cx="3230880" cy="538609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lang="en-US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Frutiger LT Std 55 Roman" panose="020B0602020204020204" pitchFamily="34" charset="0"/>
              <a:buChar char="–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295400" y="2239862"/>
            <a:ext cx="1866900" cy="960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276600" y="2239862"/>
            <a:ext cx="457200" cy="960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0800" y="1501198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Churn could both be caused by weather/jobs, not dissatisfaction</a:t>
            </a:r>
          </a:p>
        </p:txBody>
      </p:sp>
    </p:spTree>
    <p:extLst>
      <p:ext uri="{BB962C8B-B14F-4D97-AF65-F5344CB8AC3E}">
        <p14:creationId xmlns:p14="http://schemas.microsoft.com/office/powerpoint/2010/main" val="75906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Picture Placeholder 14"/>
          <p:cNvGraphicFramePr>
            <a:graphicFrameLocks noGrp="1"/>
          </p:cNvGraphicFramePr>
          <p:nvPr>
            <p:ph type="pic" sz="quarter" idx="14"/>
            <p:extLst>
              <p:ext uri="{D42A27DB-BD31-4B8C-83A1-F6EECF244321}">
                <p14:modId xmlns:p14="http://schemas.microsoft.com/office/powerpoint/2010/main" val="2621765284"/>
              </p:ext>
            </p:extLst>
          </p:nvPr>
        </p:nvGraphicFramePr>
        <p:xfrm>
          <a:off x="6089099" y="1219200"/>
          <a:ext cx="2809875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7707316"/>
              </p:ext>
            </p:extLst>
          </p:nvPr>
        </p:nvGraphicFramePr>
        <p:xfrm>
          <a:off x="6089099" y="2895600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1412748"/>
          </a:xfrm>
        </p:spPr>
        <p:txBody>
          <a:bodyPr/>
          <a:lstStyle/>
          <a:p>
            <a:r>
              <a:rPr lang="en-US" dirty="0" smtClean="0"/>
              <a:t>Average months between reengagement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-After churning, on average, a customer will make another purchase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(reengage) within 1-2 months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5723292"/>
              </p:ext>
            </p:extLst>
          </p:nvPr>
        </p:nvGraphicFramePr>
        <p:xfrm>
          <a:off x="6089099" y="4572000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100950"/>
              </p:ext>
            </p:extLst>
          </p:nvPr>
        </p:nvGraphicFramePr>
        <p:xfrm>
          <a:off x="152400" y="1752600"/>
          <a:ext cx="5943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 Placeholder 9"/>
          <p:cNvSpPr txBox="1">
            <a:spLocks/>
          </p:cNvSpPr>
          <p:nvPr/>
        </p:nvSpPr>
        <p:spPr>
          <a:xfrm>
            <a:off x="5715000" y="914400"/>
            <a:ext cx="3230880" cy="538609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lang="en-US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Frutiger LT Std 55 Roman" panose="020B0602020204020204" pitchFamily="34" charset="0"/>
              <a:buChar char="–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876800" y="24384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810000" y="200327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Could reevaluate model at 1.5 or 2 month increments</a:t>
            </a:r>
          </a:p>
        </p:txBody>
      </p:sp>
    </p:spTree>
    <p:extLst>
      <p:ext uri="{BB962C8B-B14F-4D97-AF65-F5344CB8AC3E}">
        <p14:creationId xmlns:p14="http://schemas.microsoft.com/office/powerpoint/2010/main" val="9587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210908"/>
              </p:ext>
            </p:extLst>
          </p:nvPr>
        </p:nvGraphicFramePr>
        <p:xfrm>
          <a:off x="76200" y="1828800"/>
          <a:ext cx="88392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457200"/>
            <a:ext cx="5669280" cy="1412748"/>
          </a:xfrm>
        </p:spPr>
        <p:txBody>
          <a:bodyPr/>
          <a:lstStyle/>
          <a:p>
            <a:r>
              <a:rPr lang="en-US" dirty="0"/>
              <a:t>Average months of </a:t>
            </a:r>
            <a:r>
              <a:rPr lang="en-US" dirty="0" smtClean="0"/>
              <a:t>ordering before churn by KOB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4334058"/>
              </p:ext>
            </p:extLst>
          </p:nvPr>
        </p:nvGraphicFramePr>
        <p:xfrm>
          <a:off x="228600" y="1714500"/>
          <a:ext cx="8686800" cy="491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/>
          <p:cNvSpPr/>
          <p:nvPr/>
        </p:nvSpPr>
        <p:spPr>
          <a:xfrm>
            <a:off x="6999312" y="5609508"/>
            <a:ext cx="333376" cy="1523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>
                <a:noFill/>
              </a:ln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194575" y="5562598"/>
            <a:ext cx="14478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Averages by KOB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452162" y="2143125"/>
            <a:ext cx="1315011" cy="1057275"/>
            <a:chOff x="1361704" y="2895600"/>
            <a:chExt cx="1315011" cy="1057275"/>
          </a:xfrm>
        </p:grpSpPr>
        <p:cxnSp>
          <p:nvCxnSpPr>
            <p:cNvPr id="26" name="Straight Connector 25"/>
            <p:cNvCxnSpPr>
              <a:stCxn id="27" idx="2"/>
            </p:cNvCxnSpPr>
            <p:nvPr/>
          </p:nvCxnSpPr>
          <p:spPr>
            <a:xfrm>
              <a:off x="2019210" y="3181350"/>
              <a:ext cx="519497" cy="771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361704" y="2895600"/>
              <a:ext cx="1315011" cy="28575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Lowest Variance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991351" y="1571625"/>
            <a:ext cx="1315011" cy="28575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Highest Variance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8" idx="2"/>
          </p:cNvCxnSpPr>
          <p:nvPr/>
        </p:nvCxnSpPr>
        <p:spPr>
          <a:xfrm>
            <a:off x="7648857" y="1857375"/>
            <a:ext cx="658858" cy="42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1965" y="5818765"/>
            <a:ext cx="8477235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-On average, customers place orders for 3.5 months before churning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-The lowest variance in the samples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is in the Residential Plumber segment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highest variance in the samples is in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the Hospitality and Facilities Management Segment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0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312391"/>
              </p:ext>
            </p:extLst>
          </p:nvPr>
        </p:nvGraphicFramePr>
        <p:xfrm>
          <a:off x="228600" y="1676400"/>
          <a:ext cx="8696325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5891886"/>
              </p:ext>
            </p:extLst>
          </p:nvPr>
        </p:nvGraphicFramePr>
        <p:xfrm>
          <a:off x="304800" y="1600200"/>
          <a:ext cx="8686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Rectangle 27"/>
          <p:cNvSpPr/>
          <p:nvPr/>
        </p:nvSpPr>
        <p:spPr>
          <a:xfrm>
            <a:off x="5472111" y="5531708"/>
            <a:ext cx="333376" cy="1523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>
                <a:noFill/>
              </a:ln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5737621" y="5484795"/>
            <a:ext cx="14954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Averages by District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457200"/>
            <a:ext cx="5669280" cy="1412748"/>
          </a:xfrm>
        </p:spPr>
        <p:txBody>
          <a:bodyPr/>
          <a:lstStyle/>
          <a:p>
            <a:r>
              <a:rPr lang="en-US" dirty="0"/>
              <a:t>Average months of </a:t>
            </a:r>
            <a:r>
              <a:rPr lang="en-US" dirty="0" smtClean="0"/>
              <a:t>ordering before churn by district</a:t>
            </a:r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1638300" y="2333624"/>
            <a:ext cx="2476500" cy="1628776"/>
            <a:chOff x="1638300" y="2333624"/>
            <a:chExt cx="2476500" cy="1628776"/>
          </a:xfrm>
        </p:grpSpPr>
        <p:cxnSp>
          <p:nvCxnSpPr>
            <p:cNvPr id="3" name="Straight Connector 2"/>
            <p:cNvCxnSpPr>
              <a:stCxn id="45" idx="2"/>
            </p:cNvCxnSpPr>
            <p:nvPr/>
          </p:nvCxnSpPr>
          <p:spPr>
            <a:xfrm>
              <a:off x="2295806" y="2619374"/>
              <a:ext cx="1818994" cy="809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45" idx="2"/>
            </p:cNvCxnSpPr>
            <p:nvPr/>
          </p:nvCxnSpPr>
          <p:spPr>
            <a:xfrm flipH="1">
              <a:off x="2295805" y="2619374"/>
              <a:ext cx="1" cy="1343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1638300" y="2333624"/>
              <a:ext cx="1315011" cy="28575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Lowest Variance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588041" y="1828799"/>
            <a:ext cx="1933857" cy="838201"/>
            <a:chOff x="1979658" y="3124199"/>
            <a:chExt cx="1933857" cy="838201"/>
          </a:xfrm>
        </p:grpSpPr>
        <p:cxnSp>
          <p:nvCxnSpPr>
            <p:cNvPr id="74" name="Straight Connector 73"/>
            <p:cNvCxnSpPr>
              <a:stCxn id="76" idx="2"/>
            </p:cNvCxnSpPr>
            <p:nvPr/>
          </p:nvCxnSpPr>
          <p:spPr>
            <a:xfrm>
              <a:off x="2637164" y="3409949"/>
              <a:ext cx="1276351" cy="361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6" idx="2"/>
            </p:cNvCxnSpPr>
            <p:nvPr/>
          </p:nvCxnSpPr>
          <p:spPr>
            <a:xfrm>
              <a:off x="2637164" y="3409949"/>
              <a:ext cx="0" cy="5524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1979658" y="3124199"/>
              <a:ext cx="1315011" cy="28575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Highest Variance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-On average, customers place orders for 3.5 months before churning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lowest variance in the samples is in D10 Blended Upper Midwest and D23 E Blended DC Metro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-The highest variance in the samples is in D51 Waterworks West and D61 Industrial PVF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contents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371600"/>
            <a:ext cx="8229600" cy="5029200"/>
          </a:xfrm>
          <a:ln>
            <a:noFill/>
          </a:ln>
        </p:spPr>
        <p:txBody>
          <a:bodyPr/>
          <a:lstStyle/>
          <a:p>
            <a:pPr marL="0" indent="0" algn="r">
              <a:spcAft>
                <a:spcPts val="600"/>
              </a:spcAft>
              <a:buNone/>
            </a:pPr>
            <a:r>
              <a:rPr lang="en-US" b="1" dirty="0" smtClean="0">
                <a:solidFill>
                  <a:srgbClr val="5A5A5A"/>
                </a:solidFill>
              </a:rPr>
              <a:t>TOPIC</a:t>
            </a:r>
            <a:r>
              <a:rPr lang="en-US" dirty="0" smtClean="0">
                <a:solidFill>
                  <a:srgbClr val="5A5A5A"/>
                </a:solidFill>
              </a:rPr>
              <a:t>							           </a:t>
            </a:r>
            <a:r>
              <a:rPr lang="en-US" b="1" dirty="0" smtClean="0">
                <a:solidFill>
                  <a:srgbClr val="5A5A5A"/>
                </a:solidFill>
              </a:rPr>
              <a:t>PAGE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Goals……………………………………………………………………………………..........….</a:t>
            </a:r>
            <a:r>
              <a:rPr lang="en-US" dirty="0" smtClean="0">
                <a:solidFill>
                  <a:srgbClr val="5A5A5A"/>
                </a:solidFill>
                <a:hlinkClick r:id="rId2" action="ppaction://hlinksldjump"/>
              </a:rPr>
              <a:t>3</a:t>
            </a:r>
            <a:endParaRPr lang="en-US" dirty="0" smtClean="0">
              <a:solidFill>
                <a:srgbClr val="5A5A5A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Executive Summary…………………………………………………………………………..</a:t>
            </a:r>
            <a:r>
              <a:rPr lang="en-US" dirty="0" smtClean="0">
                <a:solidFill>
                  <a:srgbClr val="5A5A5A"/>
                </a:solidFill>
                <a:hlinkClick r:id="rId3" action="ppaction://hlinksldjump"/>
              </a:rPr>
              <a:t>4</a:t>
            </a:r>
            <a:endParaRPr lang="en-US" dirty="0" smtClean="0">
              <a:solidFill>
                <a:srgbClr val="5A5A5A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Methodology……………………..……………………………………………………………….5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Definitions………….....................................................................6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Sample Data...................................................................….7-24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Predictive Model…………………………………………………………………………25-38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Using Churn Predictions…………………………………………………………….39-40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Further Research……………………………………………………………………….….…41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Appendix A……………………………………………………………………………….42-116</a:t>
            </a:r>
          </a:p>
          <a:p>
            <a:pPr algn="r">
              <a:spcAft>
                <a:spcPts val="600"/>
              </a:spcAft>
            </a:pPr>
            <a:r>
              <a:rPr lang="en-US" dirty="0" smtClean="0">
                <a:solidFill>
                  <a:srgbClr val="5A5A5A"/>
                </a:solidFill>
              </a:rPr>
              <a:t>Appendix B………………………………………………………………………….…117-119</a:t>
            </a: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525327" y="6068291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114-116</a:t>
            </a:r>
            <a:endParaRPr lang="en-US" dirty="0"/>
          </a:p>
        </p:txBody>
      </p:sp>
      <p:sp>
        <p:nvSpPr>
          <p:cNvPr id="10" name="Rectangle 9">
            <a:hlinkClick r:id="rId2" action="ppaction://hlinksldjump"/>
          </p:cNvPr>
          <p:cNvSpPr/>
          <p:nvPr/>
        </p:nvSpPr>
        <p:spPr>
          <a:xfrm>
            <a:off x="7525326" y="18288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7525326" y="2292927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7525327" y="2733963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7525326" y="3232030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7525328" y="3682437"/>
            <a:ext cx="1164348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7-20</a:t>
            </a:r>
            <a:endParaRPr lang="en-US" dirty="0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7525327" y="4191000"/>
            <a:ext cx="1164348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21-34</a:t>
            </a:r>
            <a:endParaRPr lang="en-US" dirty="0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7525327" y="4648200"/>
            <a:ext cx="1164348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35-36</a:t>
            </a:r>
            <a:endParaRPr lang="en-US" dirty="0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7525326" y="5110018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37</a:t>
            </a:r>
            <a:endParaRPr lang="en-US" dirty="0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7528203" y="5584166"/>
            <a:ext cx="1164349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38-113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221018"/>
              </p:ext>
            </p:extLst>
          </p:nvPr>
        </p:nvGraphicFramePr>
        <p:xfrm>
          <a:off x="6126480" y="4556632"/>
          <a:ext cx="28194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758071"/>
              </p:ext>
            </p:extLst>
          </p:nvPr>
        </p:nvGraphicFramePr>
        <p:xfrm>
          <a:off x="6431280" y="4731298"/>
          <a:ext cx="2514600" cy="121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477492"/>
              </p:ext>
            </p:extLst>
          </p:nvPr>
        </p:nvGraphicFramePr>
        <p:xfrm>
          <a:off x="6126481" y="1203832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1793748"/>
          </a:xfrm>
        </p:spPr>
        <p:txBody>
          <a:bodyPr/>
          <a:lstStyle/>
          <a:p>
            <a:r>
              <a:rPr lang="en-US" dirty="0" smtClean="0"/>
              <a:t>Average FOL sales of last month before churn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800" y="5867400"/>
            <a:ext cx="57150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-On average, customers spend $3048 in their last ordering month before churning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-Customers are placing larger orders before churning months </a:t>
            </a: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0375785"/>
              </p:ext>
            </p:extLst>
          </p:nvPr>
        </p:nvGraphicFramePr>
        <p:xfrm>
          <a:off x="152400" y="1447800"/>
          <a:ext cx="58674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205080"/>
              </p:ext>
            </p:extLst>
          </p:nvPr>
        </p:nvGraphicFramePr>
        <p:xfrm>
          <a:off x="6126480" y="2880232"/>
          <a:ext cx="2819400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0330742"/>
              </p:ext>
            </p:extLst>
          </p:nvPr>
        </p:nvGraphicFramePr>
        <p:xfrm>
          <a:off x="6278880" y="3032632"/>
          <a:ext cx="2743200" cy="121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832840"/>
              </p:ext>
            </p:extLst>
          </p:nvPr>
        </p:nvGraphicFramePr>
        <p:xfrm>
          <a:off x="6355080" y="1356232"/>
          <a:ext cx="2514600" cy="121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6" name="Text Placeholder 9"/>
          <p:cNvSpPr txBox="1">
            <a:spLocks/>
          </p:cNvSpPr>
          <p:nvPr/>
        </p:nvSpPr>
        <p:spPr>
          <a:xfrm>
            <a:off x="5715000" y="914400"/>
            <a:ext cx="3230880" cy="538609"/>
          </a:xfrm>
          <a:prstGeom prst="rect">
            <a:avLst/>
          </a:prstGeom>
        </p:spPr>
        <p:txBody>
          <a:bodyPr>
            <a:noAutofit/>
          </a:bodyPr>
          <a:lstStyle>
            <a:lvl1pPr marL="173038" indent="-1730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Frutiger LT Std 55 Roman" panose="020B0602020204020204" pitchFamily="34" charset="0"/>
              <a:buChar char="–"/>
              <a:defRPr lang="en-US" sz="17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573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Frutiger LT Std 55 Roman" panose="020B0602020204020204" pitchFamily="34" charset="0"/>
              <a:buChar char="–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114550" indent="-28575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 smtClean="0"/>
              <a:t>SAMPLES</a:t>
            </a:r>
            <a:endParaRPr lang="en-US" sz="16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057633" y="19050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/>
          <p:cNvSpPr txBox="1"/>
          <p:nvPr/>
        </p:nvSpPr>
        <p:spPr>
          <a:xfrm>
            <a:off x="4269403" y="1308510"/>
            <a:ext cx="15764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Churning Customer Average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Monthly Sales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$1800</a:t>
            </a:r>
          </a:p>
        </p:txBody>
      </p:sp>
    </p:spTree>
    <p:extLst>
      <p:ext uri="{BB962C8B-B14F-4D97-AF65-F5344CB8AC3E}">
        <p14:creationId xmlns:p14="http://schemas.microsoft.com/office/powerpoint/2010/main" val="30599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Predictive model</a:t>
            </a:r>
            <a:endParaRPr lang="en-US" dirty="0"/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71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52944" y="838200"/>
            <a:ext cx="23622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Phenomenon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793158" y="1524000"/>
            <a:ext cx="2895600" cy="4572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Can we measure this?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793157" y="2329366"/>
            <a:ext cx="635844" cy="59906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60705" y="2329366"/>
            <a:ext cx="628053" cy="59906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838200" y="5039429"/>
            <a:ext cx="1713051" cy="51199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Unobserved</a:t>
            </a:r>
            <a:endParaRPr lang="en-US" sz="1600" dirty="0"/>
          </a:p>
        </p:txBody>
      </p:sp>
      <p:cxnSp>
        <p:nvCxnSpPr>
          <p:cNvPr id="9" name="Straight Arrow Connector 8"/>
          <p:cNvCxnSpPr>
            <a:stCxn id="3" idx="2"/>
            <a:endCxn id="4" idx="0"/>
          </p:cNvCxnSpPr>
          <p:nvPr/>
        </p:nvCxnSpPr>
        <p:spPr>
          <a:xfrm>
            <a:off x="4234044" y="1295400"/>
            <a:ext cx="6914" cy="22860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 flipH="1">
            <a:off x="3111079" y="1981200"/>
            <a:ext cx="1129879" cy="34816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4240958" y="1981200"/>
            <a:ext cx="1133774" cy="34816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3" idx="1"/>
            <a:endCxn id="7" idx="0"/>
          </p:cNvCxnSpPr>
          <p:nvPr/>
        </p:nvCxnSpPr>
        <p:spPr>
          <a:xfrm flipH="1">
            <a:off x="1694726" y="4175545"/>
            <a:ext cx="2115274" cy="863884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361066" y="4996214"/>
            <a:ext cx="749545" cy="54057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Var2</a:t>
            </a:r>
            <a:endParaRPr lang="en-US" sz="1600" dirty="0"/>
          </a:p>
        </p:txBody>
      </p:sp>
      <p:cxnSp>
        <p:nvCxnSpPr>
          <p:cNvPr id="21" name="Straight Arrow Connector 20"/>
          <p:cNvCxnSpPr>
            <a:stCxn id="32" idx="2"/>
            <a:endCxn id="19" idx="0"/>
          </p:cNvCxnSpPr>
          <p:nvPr/>
        </p:nvCxnSpPr>
        <p:spPr>
          <a:xfrm flipH="1">
            <a:off x="6735839" y="4475078"/>
            <a:ext cx="190735" cy="52113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35348" y="4996214"/>
            <a:ext cx="730495" cy="55521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Var1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8103811" y="4996214"/>
            <a:ext cx="735388" cy="540573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Var4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7237149" y="4996214"/>
            <a:ext cx="744913" cy="540573"/>
          </a:xfrm>
          <a:prstGeom prst="rect">
            <a:avLst/>
          </a:prstGeom>
          <a:solidFill>
            <a:schemeClr val="accent6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Var3</a:t>
            </a:r>
            <a:endParaRPr lang="en-US" sz="1600" dirty="0"/>
          </a:p>
        </p:txBody>
      </p:sp>
      <p:cxnSp>
        <p:nvCxnSpPr>
          <p:cNvPr id="31" name="Straight Arrow Connector 30"/>
          <p:cNvCxnSpPr>
            <a:stCxn id="32" idx="2"/>
            <a:endCxn id="25" idx="0"/>
          </p:cNvCxnSpPr>
          <p:nvPr/>
        </p:nvCxnSpPr>
        <p:spPr>
          <a:xfrm flipH="1">
            <a:off x="5900596" y="4475078"/>
            <a:ext cx="1025978" cy="52113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2" idx="2"/>
            <a:endCxn id="29" idx="0"/>
          </p:cNvCxnSpPr>
          <p:nvPr/>
        </p:nvCxnSpPr>
        <p:spPr>
          <a:xfrm>
            <a:off x="6926574" y="4475078"/>
            <a:ext cx="683032" cy="52113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2"/>
            <a:endCxn id="28" idx="0"/>
          </p:cNvCxnSpPr>
          <p:nvPr/>
        </p:nvCxnSpPr>
        <p:spPr>
          <a:xfrm>
            <a:off x="6926574" y="4475078"/>
            <a:ext cx="1544931" cy="521136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78636" y="5715000"/>
            <a:ext cx="3960563" cy="838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-There are alterative variables and variable measurements which can be used to represent the same phenomenon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68650" y="3158455"/>
            <a:ext cx="1612161" cy="57555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Do we Measure this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6" idx="2"/>
            <a:endCxn id="26" idx="0"/>
          </p:cNvCxnSpPr>
          <p:nvPr/>
        </p:nvCxnSpPr>
        <p:spPr>
          <a:xfrm flipH="1">
            <a:off x="5374731" y="2928434"/>
            <a:ext cx="1" cy="23002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73" idx="3"/>
          </p:cNvCxnSpPr>
          <p:nvPr/>
        </p:nvCxnSpPr>
        <p:spPr>
          <a:xfrm flipH="1">
            <a:off x="4438054" y="3734010"/>
            <a:ext cx="936677" cy="44153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611038" y="3876011"/>
            <a:ext cx="631072" cy="59906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73" name="Rectangle 72"/>
          <p:cNvSpPr/>
          <p:nvPr/>
        </p:nvSpPr>
        <p:spPr>
          <a:xfrm>
            <a:off x="3810000" y="3876011"/>
            <a:ext cx="628054" cy="59906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</a:t>
            </a:r>
            <a:endParaRPr lang="en-US" sz="1600" dirty="0"/>
          </a:p>
        </p:txBody>
      </p:sp>
      <p:cxnSp>
        <p:nvCxnSpPr>
          <p:cNvPr id="82" name="Straight Arrow Connector 81"/>
          <p:cNvCxnSpPr>
            <a:stCxn id="5" idx="2"/>
            <a:endCxn id="7" idx="0"/>
          </p:cNvCxnSpPr>
          <p:nvPr/>
        </p:nvCxnSpPr>
        <p:spPr>
          <a:xfrm flipH="1">
            <a:off x="1694726" y="2928434"/>
            <a:ext cx="1416353" cy="211099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26" idx="2"/>
            <a:endCxn id="32" idx="1"/>
          </p:cNvCxnSpPr>
          <p:nvPr/>
        </p:nvCxnSpPr>
        <p:spPr>
          <a:xfrm>
            <a:off x="5374731" y="3734010"/>
            <a:ext cx="1236307" cy="44153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8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842" y="914400"/>
            <a:ext cx="7772400" cy="4876800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Identify readily available variables, phenomenon believed to affect churn</a:t>
            </a:r>
          </a:p>
          <a:p>
            <a:pPr lvl="1"/>
            <a:r>
              <a:rPr lang="en-US" dirty="0">
                <a:solidFill>
                  <a:srgbClr val="5A5A5A"/>
                </a:solidFill>
              </a:rPr>
              <a:t>T</a:t>
            </a:r>
            <a:r>
              <a:rPr lang="en-US" dirty="0" smtClean="0">
                <a:solidFill>
                  <a:srgbClr val="5A5A5A"/>
                </a:solidFill>
              </a:rPr>
              <a:t>hought through the lens of observable data, however, it is likely there are many unobservable data points which affect churn which we are not capturing</a:t>
            </a:r>
          </a:p>
          <a:p>
            <a:r>
              <a:rPr lang="en-US" smtClean="0">
                <a:solidFill>
                  <a:srgbClr val="5A5A5A"/>
                </a:solidFill>
              </a:rPr>
              <a:t>Brainstormed Phenomenon:</a:t>
            </a:r>
            <a:endParaRPr lang="en-US" dirty="0" smtClean="0">
              <a:solidFill>
                <a:srgbClr val="5A5A5A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5A5A5A"/>
              </a:solidFill>
            </a:endParaRPr>
          </a:p>
          <a:p>
            <a:endParaRPr lang="en-US" dirty="0" smtClean="0">
              <a:solidFill>
                <a:srgbClr val="5A5A5A"/>
              </a:solidFill>
            </a:endParaRPr>
          </a:p>
          <a:p>
            <a:endParaRPr lang="en-US" dirty="0">
              <a:solidFill>
                <a:srgbClr val="5A5A5A"/>
              </a:solidFill>
            </a:endParaRPr>
          </a:p>
          <a:p>
            <a:endParaRPr lang="en-US" dirty="0" smtClean="0">
              <a:solidFill>
                <a:srgbClr val="5A5A5A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5A5A5A"/>
              </a:solidFill>
            </a:endParaRPr>
          </a:p>
          <a:p>
            <a:r>
              <a:rPr lang="en-US" dirty="0" smtClean="0">
                <a:solidFill>
                  <a:srgbClr val="5A5A5A"/>
                </a:solidFill>
              </a:rPr>
              <a:t>Variable Measurement: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Appendix </a:t>
            </a:r>
            <a:r>
              <a:rPr lang="en-US" dirty="0">
                <a:solidFill>
                  <a:srgbClr val="5A5A5A"/>
                </a:solidFill>
              </a:rPr>
              <a:t>A </a:t>
            </a:r>
            <a:r>
              <a:rPr lang="en-US" dirty="0" smtClean="0">
                <a:solidFill>
                  <a:srgbClr val="5A5A5A"/>
                </a:solidFill>
              </a:rPr>
              <a:t>contains a </a:t>
            </a:r>
            <a:r>
              <a:rPr lang="en-US" dirty="0">
                <a:solidFill>
                  <a:srgbClr val="5A5A5A"/>
                </a:solidFill>
              </a:rPr>
              <a:t>detailed list of each variable and its </a:t>
            </a:r>
            <a:r>
              <a:rPr lang="en-US" dirty="0" smtClean="0">
                <a:solidFill>
                  <a:srgbClr val="5A5A5A"/>
                </a:solidFill>
              </a:rPr>
              <a:t>predictive </a:t>
            </a:r>
            <a:r>
              <a:rPr lang="en-US" dirty="0">
                <a:solidFill>
                  <a:srgbClr val="5A5A5A"/>
                </a:solidFill>
              </a:rPr>
              <a:t>accuracy (not holding other variables constant</a:t>
            </a:r>
            <a:r>
              <a:rPr lang="en-US" dirty="0" smtClean="0">
                <a:solidFill>
                  <a:srgbClr val="5A5A5A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Alternative variations of measurement are possible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1842" y="2590800"/>
            <a:ext cx="7772400" cy="1828800"/>
          </a:xfrm>
          <a:prstGeom prst="rect">
            <a:avLst/>
          </a:prstGeom>
        </p:spPr>
        <p:txBody>
          <a:bodyPr numCol="2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lang="en-US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lang="en-US" sz="1700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rgbClr val="767B8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Pricing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Size of Customer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Salesman effect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Bid to order effect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Splits/Backorders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Number of functionality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Tenure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Number of Users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Pro Plus Customer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Channel Acquired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Breadth of products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Percentage of Job Sales</a:t>
            </a:r>
          </a:p>
          <a:p>
            <a:pPr lvl="1"/>
            <a:r>
              <a:rPr lang="en-US" sz="1400" dirty="0" smtClean="0">
                <a:solidFill>
                  <a:srgbClr val="5A5A5A"/>
                </a:solidFill>
              </a:rPr>
              <a:t>Other dynamic variables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Three models were chosen to estimate probability in different means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Logistic Regression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Decision Tree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Naïve Bayes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fourth model then determines appropriate weights for each of these models to use in production (logistic regression)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Each diagnostic measurement was obtained through cross validation best practices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3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077200" cy="5216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3429000" y="5884549"/>
            <a:ext cx="14954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25306" y="6152235"/>
            <a:ext cx="457200" cy="234720"/>
          </a:xfrm>
          <a:prstGeom prst="rect">
            <a:avLst/>
          </a:prstGeom>
          <a:solidFill>
            <a:srgbClr val="FFB7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95800" y="6169487"/>
            <a:ext cx="511969" cy="234720"/>
          </a:xfrm>
          <a:prstGeom prst="rect">
            <a:avLst/>
          </a:prstGeom>
          <a:solidFill>
            <a:srgbClr val="2DE3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"/>
          <p:cNvSpPr txBox="1"/>
          <p:nvPr/>
        </p:nvSpPr>
        <p:spPr>
          <a:xfrm>
            <a:off x="4648200" y="6172895"/>
            <a:ext cx="14954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Numeric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853906" y="6146485"/>
            <a:ext cx="149542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Categorical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26212" y="416052"/>
            <a:ext cx="6203188" cy="498348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000" b="1" kern="1200" cap="all" baseline="0" dirty="0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558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r>
              <a:rPr lang="en-US" sz="2450" dirty="0" smtClean="0"/>
              <a:t>Top variables-</a:t>
            </a:r>
            <a:r>
              <a:rPr lang="en-US" sz="2450" dirty="0"/>
              <a:t> Log </a:t>
            </a:r>
            <a:r>
              <a:rPr lang="en-US" sz="2450" dirty="0" smtClean="0"/>
              <a:t>likelihood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11728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0" y="1295400"/>
            <a:ext cx="3924300" cy="5334000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Logistic Regression model does well at separating the two groups, but, has mild overlap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It is better at predicting the churn vs. not-churn categories</a:t>
            </a:r>
            <a:endParaRPr lang="en-US" dirty="0">
              <a:solidFill>
                <a:srgbClr val="5A5A5A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2" y="963439"/>
            <a:ext cx="4367172" cy="566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600828"/>
            <a:ext cx="1836731" cy="159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64" y="4947123"/>
            <a:ext cx="1983982" cy="1245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95400"/>
            <a:ext cx="4572000" cy="511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657600" y="2514600"/>
            <a:ext cx="990600" cy="990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6200" y="4267200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Logistic Regression is precise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5725" y="2283767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Lift compared to random guess</a:t>
            </a:r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724400" y="1208618"/>
            <a:ext cx="3733800" cy="5047488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Decision Tree again predicts non-churners very well</a:t>
            </a:r>
          </a:p>
          <a:p>
            <a:r>
              <a:rPr lang="en-US" dirty="0">
                <a:solidFill>
                  <a:srgbClr val="5A5A5A"/>
                </a:solidFill>
              </a:rPr>
              <a:t>H</a:t>
            </a:r>
            <a:r>
              <a:rPr lang="en-US" dirty="0" smtClean="0">
                <a:solidFill>
                  <a:srgbClr val="5A5A5A"/>
                </a:solidFill>
              </a:rPr>
              <a:t>as difficulty predicting the churning group</a:t>
            </a:r>
            <a:endParaRPr lang="en-US" dirty="0">
              <a:solidFill>
                <a:srgbClr val="5A5A5A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4267200" cy="563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72000"/>
            <a:ext cx="21336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7" y="5029818"/>
            <a:ext cx="1932711" cy="120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4314825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62200" y="2819400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Tree is able to quickly gain efficiencies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5200" y="1524000"/>
            <a:ext cx="177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However AUC is not as high as LR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Describe &amp; summarize the churn history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Develop a predictive model to pick customers most likely to churn</a:t>
            </a:r>
          </a:p>
          <a:p>
            <a:r>
              <a:rPr lang="en-US" dirty="0">
                <a:solidFill>
                  <a:srgbClr val="5A5A5A"/>
                </a:solidFill>
              </a:rPr>
              <a:t>C</a:t>
            </a:r>
            <a:r>
              <a:rPr lang="en-US" dirty="0" smtClean="0">
                <a:solidFill>
                  <a:srgbClr val="5A5A5A"/>
                </a:solidFill>
              </a:rPr>
              <a:t>ombine customer churn model with CLTV &amp; FOL sales to prioritize investment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9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48200" y="1295400"/>
            <a:ext cx="4361689" cy="5047488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Naïve Bayes is better able to pick out the churning customers than logistic regression and the decision tree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Naïve Bayes does a poor job at picking those customers who are not going to churn compared to other models</a:t>
            </a:r>
            <a:endParaRPr lang="en-US" dirty="0">
              <a:solidFill>
                <a:srgbClr val="5A5A5A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19175"/>
            <a:ext cx="430316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146838"/>
            <a:ext cx="1828800" cy="111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657" y="4677639"/>
            <a:ext cx="1905000" cy="1591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2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838" y="1371600"/>
            <a:ext cx="4459524" cy="5131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505200" y="2895600"/>
            <a:ext cx="990600" cy="990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009900" y="4572000"/>
            <a:ext cx="49530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1400" y="50292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N.B. doesn’t quickly gain efficiencies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7000" y="15240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5A5A5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N.B. does gain efficiencies over time</a:t>
            </a: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4572000"/>
            <a:ext cx="8001000" cy="1721676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While Logistic Regression and the Decision Tree have similar measurements, their classification method is entirely different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Naïve Bayes stands out with its recall significantly higher than other models, but its precision is much lower</a:t>
            </a:r>
            <a:endParaRPr lang="en-US" dirty="0">
              <a:solidFill>
                <a:srgbClr val="5A5A5A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95" y="1419130"/>
            <a:ext cx="5743576" cy="273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to weight predictive models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677593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477000" cy="563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43000" y="2362200"/>
            <a:ext cx="6477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66" y="3048000"/>
            <a:ext cx="4066667" cy="2561905"/>
          </a:xfrm>
          <a:prstGeom prst="rect">
            <a:avLst/>
          </a:prstGeom>
        </p:spPr>
      </p:pic>
      <p:pic>
        <p:nvPicPr>
          <p:cNvPr id="5" name="Female Scream-SoundBible.com-23733426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2800" y="2286000"/>
            <a:ext cx="609600" cy="609600"/>
          </a:xfrm>
          <a:prstGeom prst="rect">
            <a:avLst/>
          </a:prstGeom>
        </p:spPr>
      </p:pic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0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 predictions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Out of sample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5448300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5146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7" y="2533650"/>
            <a:ext cx="1571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4019550"/>
            <a:ext cx="26003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5353050"/>
            <a:ext cx="1514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churn model for better targeting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56" y="1537823"/>
            <a:ext cx="2398144" cy="464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7913"/>
            <a:ext cx="54483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/>
              <a:t>churn predictions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" y="1371600"/>
            <a:ext cx="6811992" cy="387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70008" y="5181600"/>
            <a:ext cx="5897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Next month, we will lose between $2.2-5 mil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08" y="5669064"/>
            <a:ext cx="3154392" cy="56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53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churn predictions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219950" cy="481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372928"/>
            <a:ext cx="16954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35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13" y="416052"/>
            <a:ext cx="6203187" cy="568960"/>
          </a:xfrm>
        </p:spPr>
        <p:txBody>
          <a:bodyPr/>
          <a:lstStyle/>
          <a:p>
            <a:r>
              <a:rPr lang="en-US" dirty="0" smtClean="0"/>
              <a:t>Using churn predictions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68" y="1473798"/>
            <a:ext cx="7204364" cy="327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715000" y="3840726"/>
            <a:ext cx="685800" cy="79073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57600" y="3886200"/>
            <a:ext cx="1163782" cy="489857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96100" y="3886200"/>
            <a:ext cx="1028700" cy="79073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8" idx="3"/>
            <a:endCxn id="12" idx="0"/>
          </p:cNvCxnSpPr>
          <p:nvPr/>
        </p:nvCxnSpPr>
        <p:spPr>
          <a:xfrm flipH="1">
            <a:off x="2524496" y="4304319"/>
            <a:ext cx="1303536" cy="6542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25" idx="0"/>
          </p:cNvCxnSpPr>
          <p:nvPr/>
        </p:nvCxnSpPr>
        <p:spPr>
          <a:xfrm>
            <a:off x="7410450" y="4676938"/>
            <a:ext cx="58882" cy="6955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61605" y="4958610"/>
            <a:ext cx="192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2.2 – 5 Million dollars in sales per month are expected to churn next month</a:t>
            </a:r>
          </a:p>
        </p:txBody>
      </p:sp>
      <p:sp>
        <p:nvSpPr>
          <p:cNvPr id="20" name="Oval 19"/>
          <p:cNvSpPr/>
          <p:nvPr/>
        </p:nvSpPr>
        <p:spPr>
          <a:xfrm>
            <a:off x="5187538" y="2666994"/>
            <a:ext cx="685800" cy="53340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0" y="1651337"/>
            <a:ext cx="1925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Between 21%-33% of ordering customers are expected to churn next month </a:t>
            </a:r>
          </a:p>
        </p:txBody>
      </p:sp>
      <p:cxnSp>
        <p:nvCxnSpPr>
          <p:cNvPr id="22" name="Straight Arrow Connector 21"/>
          <p:cNvCxnSpPr>
            <a:stCxn id="20" idx="7"/>
            <a:endCxn id="21" idx="1"/>
          </p:cNvCxnSpPr>
          <p:nvPr/>
        </p:nvCxnSpPr>
        <p:spPr>
          <a:xfrm flipV="1">
            <a:off x="5772905" y="2159169"/>
            <a:ext cx="1085095" cy="5859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54882" y="5372529"/>
            <a:ext cx="262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The highest churning customer’s sales per month is 145k (1.7 mil annual)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75859" y="4958610"/>
            <a:ext cx="125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Very large customers do not often churn</a:t>
            </a:r>
          </a:p>
        </p:txBody>
      </p:sp>
      <p:cxnSp>
        <p:nvCxnSpPr>
          <p:cNvPr id="27" name="Straight Arrow Connector 26"/>
          <p:cNvCxnSpPr>
            <a:stCxn id="9" idx="3"/>
            <a:endCxn id="26" idx="3"/>
          </p:cNvCxnSpPr>
          <p:nvPr/>
        </p:nvCxnSpPr>
        <p:spPr>
          <a:xfrm flipH="1">
            <a:off x="5733159" y="4561137"/>
            <a:ext cx="1313591" cy="8129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26" idx="0"/>
          </p:cNvCxnSpPr>
          <p:nvPr/>
        </p:nvCxnSpPr>
        <p:spPr>
          <a:xfrm flipH="1">
            <a:off x="5104509" y="4631464"/>
            <a:ext cx="953391" cy="3271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Predicted </a:t>
            </a:r>
            <a:r>
              <a:rPr lang="en-US" dirty="0">
                <a:solidFill>
                  <a:srgbClr val="5A5A5A"/>
                </a:solidFill>
              </a:rPr>
              <a:t>churn with </a:t>
            </a:r>
            <a:r>
              <a:rPr lang="en-US" dirty="0" smtClean="0">
                <a:solidFill>
                  <a:srgbClr val="5A5A5A"/>
                </a:solidFill>
              </a:rPr>
              <a:t>about ~80</a:t>
            </a:r>
            <a:r>
              <a:rPr lang="en-US" dirty="0">
                <a:solidFill>
                  <a:srgbClr val="5A5A5A"/>
                </a:solidFill>
              </a:rPr>
              <a:t>% accuracy</a:t>
            </a:r>
          </a:p>
          <a:p>
            <a:r>
              <a:rPr lang="en-US" dirty="0">
                <a:solidFill>
                  <a:srgbClr val="5A5A5A"/>
                </a:solidFill>
              </a:rPr>
              <a:t>Set up an automated system to run the different models, score and label the Churning and Non-Churning groups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9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7200" y="1246188"/>
            <a:ext cx="5562600" cy="5047488"/>
          </a:xfrm>
        </p:spPr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This analysis used only information readily available in Branch Customer History (BCH)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BCH is a summary table maintained by eBusiness Analytics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A more accurate churn model would make use of a wider breadth of customer behavior on the website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Access to unobserved variables’ data would increase accuracy</a:t>
            </a:r>
          </a:p>
          <a:p>
            <a:pPr lvl="1"/>
            <a:r>
              <a:rPr lang="en-US" dirty="0">
                <a:solidFill>
                  <a:srgbClr val="5A5A5A"/>
                </a:solidFill>
              </a:rPr>
              <a:t>L</a:t>
            </a:r>
            <a:r>
              <a:rPr lang="en-US" dirty="0" smtClean="0">
                <a:solidFill>
                  <a:srgbClr val="5A5A5A"/>
                </a:solidFill>
              </a:rPr>
              <a:t>ast sales visit</a:t>
            </a:r>
          </a:p>
          <a:p>
            <a:pPr lvl="2"/>
            <a:r>
              <a:rPr lang="en-US" dirty="0" smtClean="0">
                <a:solidFill>
                  <a:srgbClr val="5A5A5A"/>
                </a:solidFill>
              </a:rPr>
              <a:t>Nature of visit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Customer feedback</a:t>
            </a:r>
          </a:p>
          <a:p>
            <a:pPr lvl="2"/>
            <a:r>
              <a:rPr lang="en-US" dirty="0" smtClean="0">
                <a:solidFill>
                  <a:srgbClr val="5A5A5A"/>
                </a:solidFill>
              </a:rPr>
              <a:t>Positive or negative site interaction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Change timeframe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Customers place a larger than average order before churning, and take 1-2 months to reengage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A5A5A"/>
                </a:solidFill>
              </a:rPr>
              <a:t>Data Distributions &amp; </a:t>
            </a:r>
            <a:r>
              <a:rPr lang="en-US" dirty="0" smtClean="0">
                <a:solidFill>
                  <a:srgbClr val="5A5A5A"/>
                </a:solidFill>
              </a:rPr>
              <a:t>Predictive Power</a:t>
            </a:r>
          </a:p>
          <a:p>
            <a:pPr lvl="1"/>
            <a:r>
              <a:rPr lang="en-US" dirty="0">
                <a:solidFill>
                  <a:srgbClr val="5A5A5A"/>
                </a:solidFill>
              </a:rPr>
              <a:t>H</a:t>
            </a:r>
            <a:r>
              <a:rPr lang="en-US" dirty="0" smtClean="0">
                <a:solidFill>
                  <a:srgbClr val="5A5A5A"/>
                </a:solidFill>
              </a:rPr>
              <a:t>istograms and conditional probability of all predictor variables used in analysis</a:t>
            </a:r>
            <a:r>
              <a:rPr lang="en-US" dirty="0">
                <a:solidFill>
                  <a:srgbClr val="5A5A5A"/>
                </a:solidFill>
              </a:rPr>
              <a:t> </a:t>
            </a:r>
            <a:endParaRPr lang="en-US" dirty="0" smtClean="0">
              <a:solidFill>
                <a:srgbClr val="5A5A5A"/>
              </a:solidFill>
            </a:endParaRPr>
          </a:p>
          <a:p>
            <a:pPr lvl="2"/>
            <a:r>
              <a:rPr lang="en-US" i="1" dirty="0" smtClean="0">
                <a:solidFill>
                  <a:srgbClr val="5A5A5A"/>
                </a:solidFill>
              </a:rPr>
              <a:t>Note</a:t>
            </a:r>
            <a:r>
              <a:rPr lang="en-US" dirty="0" smtClean="0">
                <a:solidFill>
                  <a:srgbClr val="5A5A5A"/>
                </a:solidFill>
              </a:rPr>
              <a:t>: some variables have been truncated in data pull due to data validation and extremes to decrease their leverage on the model</a:t>
            </a:r>
          </a:p>
          <a:p>
            <a:pPr lvl="2"/>
            <a:r>
              <a:rPr lang="en-US" dirty="0" smtClean="0">
                <a:solidFill>
                  <a:srgbClr val="5A5A5A"/>
                </a:solidFill>
              </a:rPr>
              <a:t>Ex) </a:t>
            </a:r>
            <a:r>
              <a:rPr lang="en-US" dirty="0">
                <a:solidFill>
                  <a:srgbClr val="5A5A5A"/>
                </a:solidFill>
                <a:sym typeface="Wingdings" pitchFamily="2" charset="2"/>
              </a:rPr>
              <a:t>C</a:t>
            </a:r>
            <a:r>
              <a:rPr lang="en-US" dirty="0" smtClean="0">
                <a:solidFill>
                  <a:srgbClr val="5A5A5A"/>
                </a:solidFill>
                <a:sym typeface="Wingdings" pitchFamily="2" charset="2"/>
              </a:rPr>
              <a:t>ount </a:t>
            </a:r>
            <a:r>
              <a:rPr lang="en-US" dirty="0">
                <a:solidFill>
                  <a:srgbClr val="5A5A5A"/>
                </a:solidFill>
                <a:sym typeface="Wingdings" pitchFamily="2" charset="2"/>
              </a:rPr>
              <a:t>of total </a:t>
            </a:r>
            <a:r>
              <a:rPr lang="en-US" dirty="0" smtClean="0">
                <a:solidFill>
                  <a:srgbClr val="5A5A5A"/>
                </a:solidFill>
                <a:sym typeface="Wingdings" pitchFamily="2" charset="2"/>
              </a:rPr>
              <a:t>SSEs:</a:t>
            </a:r>
          </a:p>
          <a:p>
            <a:pPr marL="1828800" lvl="4" indent="0">
              <a:buNone/>
            </a:pPr>
            <a:r>
              <a:rPr lang="en-US" dirty="0" smtClean="0">
                <a:solidFill>
                  <a:srgbClr val="5A5A5A"/>
                </a:solidFill>
                <a:sym typeface="Wingdings" pitchFamily="2" charset="2"/>
              </a:rPr>
              <a:t>log </a:t>
            </a:r>
            <a:r>
              <a:rPr lang="en-US" dirty="0">
                <a:solidFill>
                  <a:srgbClr val="5A5A5A"/>
                </a:solidFill>
                <a:sym typeface="Wingdings" pitchFamily="2" charset="2"/>
              </a:rPr>
              <a:t>of 1 = 0, many customers with 1 </a:t>
            </a:r>
            <a:r>
              <a:rPr lang="en-US" dirty="0" smtClean="0">
                <a:solidFill>
                  <a:srgbClr val="5A5A5A"/>
                </a:solidFill>
                <a:sym typeface="Wingdings" pitchFamily="2" charset="2"/>
              </a:rPr>
              <a:t>SSE</a:t>
            </a:r>
            <a:endParaRPr lang="en-US" dirty="0">
              <a:solidFill>
                <a:srgbClr val="5A5A5A"/>
              </a:solidFill>
            </a:endParaRPr>
          </a:p>
          <a:p>
            <a:pPr lvl="2"/>
            <a:endParaRPr lang="en-US" dirty="0" smtClean="0">
              <a:solidFill>
                <a:srgbClr val="5A5A5A"/>
              </a:solidFill>
            </a:endParaRP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12" y="416052"/>
            <a:ext cx="6203188" cy="568960"/>
          </a:xfrm>
        </p:spPr>
        <p:txBody>
          <a:bodyPr/>
          <a:lstStyle/>
          <a:p>
            <a:r>
              <a:rPr lang="en-US" dirty="0" smtClean="0"/>
              <a:t>Top variables – log likelihood method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2" y="1733266"/>
            <a:ext cx="8553938" cy="373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12" y="416052"/>
            <a:ext cx="6203188" cy="568960"/>
          </a:xfrm>
        </p:spPr>
        <p:txBody>
          <a:bodyPr/>
          <a:lstStyle/>
          <a:p>
            <a:r>
              <a:rPr lang="en-US" dirty="0" smtClean="0"/>
              <a:t>Top variables (28) – </a:t>
            </a:r>
            <a:r>
              <a:rPr lang="en-US" dirty="0" err="1" smtClean="0"/>
              <a:t>Auc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62150"/>
            <a:ext cx="77724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815790"/>
            <a:ext cx="4319201" cy="3886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5734" y="1807345"/>
            <a:ext cx="4290083" cy="38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Months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Dominant</a:t>
            </a:r>
            <a:r>
              <a:rPr lang="en-US" dirty="0" smtClean="0"/>
              <a:t> Customer Type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1-2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9" name="Rectangle 8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0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809686"/>
            <a:ext cx="4319201" cy="389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1987" y="1791798"/>
            <a:ext cx="4297577" cy="399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Division Name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of Credit Limit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3-4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840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594" y="1813536"/>
            <a:ext cx="4309213" cy="389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4474" y="1808233"/>
            <a:ext cx="4292602" cy="387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Outside Sales/House Account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Lagged Users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</a:t>
            </a:r>
            <a:r>
              <a:rPr lang="en-US" dirty="0" smtClean="0"/>
              <a:t>-6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657" y="1808234"/>
            <a:ext cx="4297086" cy="387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2928" y="1828800"/>
            <a:ext cx="4215693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Account Payable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Availability Check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7-8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09" y="1770230"/>
            <a:ext cx="4310183" cy="389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6716" y="1759999"/>
            <a:ext cx="4288116" cy="387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Copy Quote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My List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9-10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44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109" y="1770445"/>
            <a:ext cx="4310183" cy="389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6716" y="1759999"/>
            <a:ext cx="4288116" cy="3871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Online Bill Pay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Order Inquire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11-12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  <a14:imgEffect>
                      <a14:colorTemperature colorTemp="5900"/>
                    </a14:imgEffect>
                    <a14:imgEffect>
                      <a14:saturation sat="145000"/>
                    </a14:imgEffect>
                    <a14:imgEffect>
                      <a14:brightnessContrast bright="3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399"/>
            <a:ext cx="6934200" cy="469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384" y="1810474"/>
            <a:ext cx="4287633" cy="3870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0722" y="1828800"/>
            <a:ext cx="4220104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Quick Order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Redeem Pro Plus Points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13-14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608" y="1774293"/>
            <a:ext cx="4301184" cy="388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200" y="1760436"/>
            <a:ext cx="4287148" cy="387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S2S Order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Used Upload Spreadsheet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15-16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339" y="1812715"/>
            <a:ext cx="4277721" cy="386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383" y="1812715"/>
            <a:ext cx="4272781" cy="386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Accepted Pro Plus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Historical Months Tenure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17-18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850" y="1818034"/>
            <a:ext cx="4300700" cy="388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848" y="1812715"/>
            <a:ext cx="4263852" cy="386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Historical FOL Months Tenure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FOL Percentage of Ferguson Tenure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19-20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44" y="1823897"/>
            <a:ext cx="4291711" cy="387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9438" y="1817190"/>
            <a:ext cx="4282671" cy="38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Count of Rolling Months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Total Rolling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21-22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44" y="1824117"/>
            <a:ext cx="4291711" cy="386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635" y="1817190"/>
            <a:ext cx="4272277" cy="385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FOL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FOL Lines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23-24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829" y="1827941"/>
            <a:ext cx="4282741" cy="3862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627" y="1817190"/>
            <a:ext cx="4268292" cy="385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Total Lines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Total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25-26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29" y="1825704"/>
            <a:ext cx="4278741" cy="386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395" y="1823664"/>
            <a:ext cx="4272756" cy="38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Rolling Non-Search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Share Non-Search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27-28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29" y="1825704"/>
            <a:ext cx="4278741" cy="3866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627" y="1817190"/>
            <a:ext cx="4268291" cy="385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Mean Deviation Index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Manual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29-30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526" y="1831759"/>
            <a:ext cx="4261346" cy="385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395" y="1819423"/>
            <a:ext cx="4272755" cy="3853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Job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FOL Share Sales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31-32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8"/>
          </p:nvPr>
        </p:nvSpPr>
        <p:spPr>
          <a:xfrm>
            <a:off x="457200" y="1246188"/>
            <a:ext cx="8305800" cy="5047488"/>
          </a:xfrm>
        </p:spPr>
        <p:txBody>
          <a:bodyPr numCol="2"/>
          <a:lstStyle/>
          <a:p>
            <a:r>
              <a:rPr lang="en-US" sz="1200" b="1" dirty="0" smtClean="0">
                <a:solidFill>
                  <a:srgbClr val="5A5A5A"/>
                </a:solidFill>
              </a:rPr>
              <a:t>Ordering Customer: </a:t>
            </a:r>
            <a:r>
              <a:rPr lang="en-US" sz="1200" dirty="0" smtClean="0">
                <a:solidFill>
                  <a:srgbClr val="5A5A5A"/>
                </a:solidFill>
              </a:rPr>
              <a:t>a customer who placed at least one FOL order in said current month</a:t>
            </a:r>
          </a:p>
          <a:p>
            <a:r>
              <a:rPr lang="en-US" sz="1200" b="1" dirty="0">
                <a:solidFill>
                  <a:srgbClr val="5A5A5A"/>
                </a:solidFill>
              </a:rPr>
              <a:t>Churned Customer:</a:t>
            </a:r>
            <a:r>
              <a:rPr lang="en-US" sz="1200" dirty="0">
                <a:solidFill>
                  <a:srgbClr val="5A5A5A"/>
                </a:solidFill>
              </a:rPr>
              <a:t> a customer who </a:t>
            </a:r>
            <a:r>
              <a:rPr lang="en-US" sz="1200" dirty="0" smtClean="0">
                <a:solidFill>
                  <a:srgbClr val="5A5A5A"/>
                </a:solidFill>
              </a:rPr>
              <a:t>placed </a:t>
            </a:r>
            <a:r>
              <a:rPr lang="en-US" sz="1200" dirty="0">
                <a:solidFill>
                  <a:srgbClr val="5A5A5A"/>
                </a:solidFill>
              </a:rPr>
              <a:t>an FOL purchase in one month, and didn’t place an FOL purchase in the subsequent </a:t>
            </a:r>
            <a:r>
              <a:rPr lang="en-US" sz="1200" dirty="0" smtClean="0">
                <a:solidFill>
                  <a:srgbClr val="5A5A5A"/>
                </a:solidFill>
              </a:rPr>
              <a:t>month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Reengaged Customer</a:t>
            </a:r>
            <a:r>
              <a:rPr lang="en-US" sz="1200" dirty="0" smtClean="0">
                <a:solidFill>
                  <a:srgbClr val="5A5A5A"/>
                </a:solidFill>
              </a:rPr>
              <a:t>: a customer who placed at least one FOL order in said current month, when they weren’t an FOL customer or had churned in the previous month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Rolling: </a:t>
            </a:r>
            <a:r>
              <a:rPr lang="en-US" sz="1200" dirty="0" smtClean="0">
                <a:solidFill>
                  <a:srgbClr val="5A5A5A"/>
                </a:solidFill>
              </a:rPr>
              <a:t>a variable aggregated over a rolling 12 month window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Rolling Mean Index</a:t>
            </a:r>
            <a:r>
              <a:rPr lang="en-US" sz="1200" dirty="0" smtClean="0">
                <a:solidFill>
                  <a:srgbClr val="5A5A5A"/>
                </a:solidFill>
              </a:rPr>
              <a:t>:(</a:t>
            </a:r>
            <a:r>
              <a:rPr lang="en-US" sz="1200" dirty="0">
                <a:solidFill>
                  <a:srgbClr val="5A5A5A"/>
                </a:solidFill>
              </a:rPr>
              <a:t>Manual Sales % </a:t>
            </a:r>
            <a:r>
              <a:rPr lang="en-US" sz="1200" dirty="0" smtClean="0">
                <a:solidFill>
                  <a:srgbClr val="5A5A5A"/>
                </a:solidFill>
              </a:rPr>
              <a:t>of customer </a:t>
            </a:r>
            <a:r>
              <a:rPr lang="en-US" sz="1200" dirty="0">
                <a:solidFill>
                  <a:srgbClr val="5A5A5A"/>
                </a:solidFill>
              </a:rPr>
              <a:t>i in price column c) – (Manual Sales % in price column c) + </a:t>
            </a:r>
            <a:r>
              <a:rPr lang="en-US" sz="1200" dirty="0" smtClean="0">
                <a:solidFill>
                  <a:srgbClr val="5A5A5A"/>
                </a:solidFill>
              </a:rPr>
              <a:t>100</a:t>
            </a:r>
          </a:p>
          <a:p>
            <a:pPr lvl="1"/>
            <a:r>
              <a:rPr lang="en-US" sz="1100" dirty="0" smtClean="0">
                <a:solidFill>
                  <a:srgbClr val="5A5A5A"/>
                </a:solidFill>
              </a:rPr>
              <a:t>Forces </a:t>
            </a:r>
            <a:r>
              <a:rPr lang="en-US" sz="1100" dirty="0">
                <a:solidFill>
                  <a:srgbClr val="5A5A5A"/>
                </a:solidFill>
              </a:rPr>
              <a:t>to be positive, ranges from 0 to </a:t>
            </a:r>
            <a:r>
              <a:rPr lang="en-US" sz="1100" dirty="0" smtClean="0">
                <a:solidFill>
                  <a:srgbClr val="5A5A5A"/>
                </a:solidFill>
              </a:rPr>
              <a:t>200</a:t>
            </a:r>
          </a:p>
          <a:p>
            <a:pPr lvl="1"/>
            <a:r>
              <a:rPr lang="en-US" sz="1200" dirty="0" smtClean="0">
                <a:solidFill>
                  <a:srgbClr val="5A5A5A"/>
                </a:solidFill>
              </a:rPr>
              <a:t>Manual </a:t>
            </a:r>
            <a:r>
              <a:rPr lang="en-US" sz="1200" dirty="0">
                <a:solidFill>
                  <a:srgbClr val="5A5A5A"/>
                </a:solidFill>
              </a:rPr>
              <a:t>sales same as price column = </a:t>
            </a:r>
            <a:r>
              <a:rPr lang="en-US" sz="1200" dirty="0" smtClean="0">
                <a:solidFill>
                  <a:srgbClr val="5A5A5A"/>
                </a:solidFill>
              </a:rPr>
              <a:t>100</a:t>
            </a:r>
          </a:p>
          <a:p>
            <a:pPr lvl="2"/>
            <a:r>
              <a:rPr lang="en-US" sz="1100" dirty="0" smtClean="0">
                <a:solidFill>
                  <a:srgbClr val="5A5A5A"/>
                </a:solidFill>
              </a:rPr>
              <a:t>100-200</a:t>
            </a:r>
            <a:r>
              <a:rPr lang="en-US" sz="1100" dirty="0">
                <a:solidFill>
                  <a:srgbClr val="5A5A5A"/>
                </a:solidFill>
              </a:rPr>
              <a:t>, poorly priced </a:t>
            </a:r>
            <a:r>
              <a:rPr lang="en-US" sz="1100" dirty="0" smtClean="0">
                <a:solidFill>
                  <a:srgbClr val="5A5A5A"/>
                </a:solidFill>
              </a:rPr>
              <a:t>customer</a:t>
            </a:r>
          </a:p>
          <a:p>
            <a:pPr lvl="2"/>
            <a:r>
              <a:rPr lang="en-US" sz="1200" dirty="0" smtClean="0">
                <a:solidFill>
                  <a:srgbClr val="5A5A5A"/>
                </a:solidFill>
              </a:rPr>
              <a:t>Under </a:t>
            </a:r>
            <a:r>
              <a:rPr lang="en-US" sz="1200" dirty="0">
                <a:solidFill>
                  <a:srgbClr val="5A5A5A"/>
                </a:solidFill>
              </a:rPr>
              <a:t>100, good pricing for that customer in that price </a:t>
            </a:r>
            <a:r>
              <a:rPr lang="en-US" sz="1200" dirty="0" smtClean="0">
                <a:solidFill>
                  <a:srgbClr val="5A5A5A"/>
                </a:solidFill>
              </a:rPr>
              <a:t>column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DLOG: </a:t>
            </a:r>
            <a:r>
              <a:rPr lang="en-US" sz="1200" dirty="0" smtClean="0">
                <a:solidFill>
                  <a:srgbClr val="5A5A5A"/>
                </a:solidFill>
              </a:rPr>
              <a:t>a variable logged and differenced</a:t>
            </a:r>
            <a:r>
              <a:rPr lang="en-US" sz="1200" b="1" dirty="0" smtClean="0">
                <a:solidFill>
                  <a:srgbClr val="5A5A5A"/>
                </a:solidFill>
              </a:rPr>
              <a:t> 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Dominant Type II</a:t>
            </a:r>
            <a:r>
              <a:rPr lang="en-US" sz="1200" dirty="0" smtClean="0">
                <a:solidFill>
                  <a:srgbClr val="5A5A5A"/>
                </a:solidFill>
              </a:rPr>
              <a:t>: a customer categorization combining friendly profile, KOB, customer type and price column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Accuracy</a:t>
            </a:r>
            <a:r>
              <a:rPr lang="en-US" sz="1200" dirty="0" smtClean="0">
                <a:solidFill>
                  <a:srgbClr val="5A5A5A"/>
                </a:solidFill>
              </a:rPr>
              <a:t>: percent predicted into correct category out of all predicted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Precision</a:t>
            </a:r>
            <a:r>
              <a:rPr lang="en-US" sz="1200" dirty="0" smtClean="0">
                <a:solidFill>
                  <a:srgbClr val="5A5A5A"/>
                </a:solidFill>
              </a:rPr>
              <a:t>: fraction of predicted as churn who actually churned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Recall</a:t>
            </a:r>
            <a:r>
              <a:rPr lang="en-US" sz="1200" dirty="0" smtClean="0">
                <a:solidFill>
                  <a:srgbClr val="5A5A5A"/>
                </a:solidFill>
              </a:rPr>
              <a:t>: </a:t>
            </a:r>
            <a:r>
              <a:rPr lang="en-US" sz="1200" dirty="0">
                <a:solidFill>
                  <a:srgbClr val="5A5A5A"/>
                </a:solidFill>
              </a:rPr>
              <a:t>fraction of </a:t>
            </a:r>
            <a:r>
              <a:rPr lang="en-US" sz="1200" dirty="0" smtClean="0">
                <a:solidFill>
                  <a:srgbClr val="5A5A5A"/>
                </a:solidFill>
              </a:rPr>
              <a:t>observations that are actually churn with a correct predicted classification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F1</a:t>
            </a:r>
            <a:r>
              <a:rPr lang="en-US" sz="1200" dirty="0" smtClean="0">
                <a:solidFill>
                  <a:srgbClr val="5A5A5A"/>
                </a:solidFill>
              </a:rPr>
              <a:t>:  2TP/(2TP + FP + FN)</a:t>
            </a:r>
          </a:p>
          <a:p>
            <a:r>
              <a:rPr lang="en-US" sz="1200" b="1" dirty="0" smtClean="0">
                <a:solidFill>
                  <a:srgbClr val="5A5A5A"/>
                </a:solidFill>
              </a:rPr>
              <a:t>Conditional Probability</a:t>
            </a:r>
            <a:r>
              <a:rPr lang="en-US" sz="1200" dirty="0" smtClean="0">
                <a:solidFill>
                  <a:srgbClr val="5A5A5A"/>
                </a:solidFill>
              </a:rPr>
              <a:t>: The probability of the event occurring given another event or variable is present/has occurred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Observed Data</a:t>
            </a:r>
            <a:r>
              <a:rPr lang="en-US" sz="1200" dirty="0" smtClean="0">
                <a:solidFill>
                  <a:srgbClr val="5A5A5A"/>
                </a:solidFill>
              </a:rPr>
              <a:t>: Data which is readily available in our data warehouse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Log likelihood</a:t>
            </a:r>
            <a:r>
              <a:rPr lang="en-US" sz="1200" dirty="0" smtClean="0">
                <a:solidFill>
                  <a:srgbClr val="5A5A5A"/>
                </a:solidFill>
              </a:rPr>
              <a:t>: Method to assess predictive performance of variable using likelihood ratio</a:t>
            </a:r>
            <a:endParaRPr lang="en-US" sz="1200" dirty="0">
              <a:solidFill>
                <a:srgbClr val="5A5A5A"/>
              </a:solidFill>
            </a:endParaRPr>
          </a:p>
          <a:p>
            <a:r>
              <a:rPr lang="en-US" sz="1200" b="1" dirty="0" smtClean="0">
                <a:solidFill>
                  <a:srgbClr val="5A5A5A"/>
                </a:solidFill>
              </a:rPr>
              <a:t>AUC</a:t>
            </a:r>
            <a:r>
              <a:rPr lang="en-US" sz="1200" dirty="0" smtClean="0">
                <a:solidFill>
                  <a:srgbClr val="5A5A5A"/>
                </a:solidFill>
              </a:rPr>
              <a:t>: Area under curve – in y = TP, x = FP, plot</a:t>
            </a:r>
            <a:endParaRPr lang="en-US" sz="1200" dirty="0">
              <a:solidFill>
                <a:srgbClr val="5A5A5A"/>
              </a:solidFill>
            </a:endParaRPr>
          </a:p>
          <a:p>
            <a:endParaRPr lang="en-US" sz="1200" dirty="0" smtClean="0">
              <a:solidFill>
                <a:srgbClr val="5A5A5A"/>
              </a:solidFill>
            </a:endParaRPr>
          </a:p>
          <a:p>
            <a:pPr marL="0" indent="0">
              <a:buNone/>
            </a:pPr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306" y="1831759"/>
            <a:ext cx="4273787" cy="385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859" y="1822794"/>
            <a:ext cx="4263826" cy="384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Net Bid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FOL Bid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33-34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688" y="1833987"/>
            <a:ext cx="4251021" cy="3849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1558" y="1819208"/>
            <a:ext cx="4258427" cy="385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FOL Job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Rolling FOL Share of Lines PCT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35-36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0" name="Rectangle 9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1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32" y="1836215"/>
            <a:ext cx="4259933" cy="384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1558" y="1819208"/>
            <a:ext cx="4258427" cy="3853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Total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Net Job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37-38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4" name="Rectangle 13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7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2" y="1840887"/>
            <a:ext cx="4259454" cy="383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1558" y="1823658"/>
            <a:ext cx="4258427" cy="3844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FOL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Net Bid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39-40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697" y="1836215"/>
            <a:ext cx="4255003" cy="384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6008" y="1823658"/>
            <a:ext cx="4249526" cy="3844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590" dirty="0" smtClean="0">
                <a:solidFill>
                  <a:srgbClr val="5A5A5A"/>
                </a:solidFill>
              </a:rPr>
              <a:t>Moving Average FOL Non-Bid Sales Ratio</a:t>
            </a:r>
            <a:endParaRPr lang="en-US" sz="1590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FOL Job Sales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41-42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2" name="Rectangle 21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697" y="1838440"/>
            <a:ext cx="4255003" cy="384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6245" y="1825883"/>
            <a:ext cx="4249052" cy="384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FOL Lines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Total Lines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43-44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139" y="1840229"/>
            <a:ext cx="4246119" cy="3837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783" y="1828108"/>
            <a:ext cx="4253976" cy="383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Moving Average Total SSEs Ratio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Net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45-46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4" name="Rectangle 13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7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Rectangle 17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739" y="1840665"/>
            <a:ext cx="4230919" cy="38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26" y="1828108"/>
            <a:ext cx="4239689" cy="383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FOL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Net Job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47-48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5" name="Rectangle 14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Rectangle 18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2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160" y="1842449"/>
            <a:ext cx="4250077" cy="3833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25" y="1830112"/>
            <a:ext cx="4239692" cy="383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Net Bid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FOL Bid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49-50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6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939" y="1842448"/>
            <a:ext cx="4254518" cy="383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607" y="1830112"/>
            <a:ext cx="4234326" cy="383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FOL Job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FOL Lines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51-52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Sample data</a:t>
            </a:r>
            <a:endParaRPr lang="en-US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0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523" y="1840665"/>
            <a:ext cx="4235349" cy="38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8707" y="1834547"/>
            <a:ext cx="4244127" cy="3822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Total Lines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Total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53-54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5" name="Rectangle 14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Rectangle 18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522" y="1840665"/>
            <a:ext cx="4235349" cy="38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25" y="1836544"/>
            <a:ext cx="4239691" cy="3818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Difference Log of HV SSEs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Lag1 of Net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55-56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4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841" y="1846672"/>
            <a:ext cx="4240712" cy="382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5821" y="1832114"/>
            <a:ext cx="4229899" cy="3827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Log Lag1 of FOL Sales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Total Consecutive Months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57-58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7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292" y="1844674"/>
            <a:ext cx="4235809" cy="382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1164" y="1832330"/>
            <a:ext cx="4239213" cy="3827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FOL Consecutive Months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Customer Churn Categories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59-60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05200" y="6243670"/>
            <a:ext cx="2496770" cy="250436"/>
            <a:chOff x="3505200" y="6243670"/>
            <a:chExt cx="2496770" cy="250436"/>
          </a:xfrm>
        </p:grpSpPr>
        <p:sp>
          <p:nvSpPr>
            <p:cNvPr id="11" name="Rectangle 10"/>
            <p:cNvSpPr/>
            <p:nvPr/>
          </p:nvSpPr>
          <p:spPr>
            <a:xfrm>
              <a:off x="3505200" y="6247885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4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96974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6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Rectangle 1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6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841" y="1846672"/>
            <a:ext cx="4240712" cy="382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925" y="1836544"/>
            <a:ext cx="4239691" cy="3818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Accounts Payable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Online Bill Pay Bill Trust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61-62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0" name="Rectangle 9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5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080" y="1845105"/>
            <a:ext cx="4240234" cy="3827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378" y="1834329"/>
            <a:ext cx="4234783" cy="382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Order Inquiry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Request Quote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63-34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083" y="1847107"/>
            <a:ext cx="4240228" cy="382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803" y="1834329"/>
            <a:ext cx="4225933" cy="382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My List Adds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My List Views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65-66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726" y="1853098"/>
            <a:ext cx="4226942" cy="381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5832" y="1836544"/>
            <a:ext cx="4229876" cy="3818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Upload Spreadsheet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Quick Order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67-68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841" y="1846889"/>
            <a:ext cx="4240711" cy="382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5591" y="1838320"/>
            <a:ext cx="4230358" cy="381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Availability Checks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Redeem Pro Plus Points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69-70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955548"/>
          </a:xfrm>
        </p:spPr>
        <p:txBody>
          <a:bodyPr/>
          <a:lstStyle/>
          <a:p>
            <a:r>
              <a:rPr lang="en-US" dirty="0" smtClean="0"/>
              <a:t>Data distributions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080" y="1849100"/>
            <a:ext cx="4240234" cy="381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379" y="1834329"/>
            <a:ext cx="4234783" cy="382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Copy Quote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5A5A5A"/>
                </a:solidFill>
              </a:rPr>
              <a:t>Lag Change Job Account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9249" y="838200"/>
            <a:ext cx="5669280" cy="5386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71-72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693018" y="6243670"/>
            <a:ext cx="2308952" cy="250436"/>
            <a:chOff x="3693018" y="6243670"/>
            <a:chExt cx="2308952" cy="250436"/>
          </a:xfrm>
        </p:grpSpPr>
        <p:sp>
          <p:nvSpPr>
            <p:cNvPr id="17" name="Rectangle 16"/>
            <p:cNvSpPr/>
            <p:nvPr/>
          </p:nvSpPr>
          <p:spPr>
            <a:xfrm>
              <a:off x="3693018" y="6268613"/>
              <a:ext cx="375636" cy="1831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18" name="TextBox 1"/>
            <p:cNvSpPr txBox="1"/>
            <p:nvPr/>
          </p:nvSpPr>
          <p:spPr>
            <a:xfrm>
              <a:off x="3772201" y="6243670"/>
              <a:ext cx="101311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85320" y="6279401"/>
              <a:ext cx="375636" cy="16300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n>
                  <a:noFill/>
                </a:ln>
              </a:endParaRPr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011370" y="6247885"/>
              <a:ext cx="990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Non-Churn</a:t>
              </a:r>
              <a:endParaRPr lang="en-US" sz="10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1" name="Rectangle 20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18445"/>
              </p:ext>
            </p:extLst>
          </p:nvPr>
        </p:nvGraphicFramePr>
        <p:xfrm>
          <a:off x="6172200" y="1479550"/>
          <a:ext cx="2579688" cy="381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" name="Worksheet" r:id="rId4" imgW="2514668" imgH="3714660" progId="Excel.Sheet.12">
                  <p:embed/>
                </p:oleObj>
              </mc:Choice>
              <mc:Fallback>
                <p:oleObj name="Worksheet" r:id="rId4" imgW="2514668" imgH="37146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72200" y="1479550"/>
                        <a:ext cx="2579688" cy="381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048182"/>
              </p:ext>
            </p:extLst>
          </p:nvPr>
        </p:nvGraphicFramePr>
        <p:xfrm>
          <a:off x="3267075" y="1457321"/>
          <a:ext cx="2590800" cy="3827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2" name="Worksheet" r:id="rId6" imgW="2514668" imgH="3714660" progId="Excel.Sheet.12">
                  <p:embed/>
                </p:oleObj>
              </mc:Choice>
              <mc:Fallback>
                <p:oleObj name="Worksheet" r:id="rId6" imgW="2514668" imgH="37146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67075" y="1457321"/>
                        <a:ext cx="2590800" cy="3827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695331"/>
              </p:ext>
            </p:extLst>
          </p:nvPr>
        </p:nvGraphicFramePr>
        <p:xfrm>
          <a:off x="389860" y="1457321"/>
          <a:ext cx="2590800" cy="3827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3" name="Worksheet" r:id="rId8" imgW="2514668" imgH="3714660" progId="Excel.Sheet.12">
                  <p:embed/>
                </p:oleObj>
              </mc:Choice>
              <mc:Fallback>
                <p:oleObj name="Worksheet" r:id="rId8" imgW="2514668" imgH="37146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9860" y="1457321"/>
                        <a:ext cx="2590800" cy="3827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1000" y="1368360"/>
            <a:ext cx="2590800" cy="761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-Sampled with replacement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-Highest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churn rates experienced in late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Spring, and most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FOL purchases are made in early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Summer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-Highest churn occurs before the highest period of purchases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72200" y="1381122"/>
            <a:ext cx="2590800" cy="761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67075" y="1358831"/>
            <a:ext cx="2590800" cy="761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10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7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CONDITIONAL Probabilities</a:t>
            </a:r>
            <a:endParaRPr lang="en-US" dirty="0"/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64722" y="2971800"/>
            <a:ext cx="457200" cy="304800"/>
          </a:xfrm>
          <a:prstGeom prst="rect">
            <a:avLst/>
          </a:prstGeom>
          <a:solidFill>
            <a:srgbClr val="FFB7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40631" y="3733800"/>
            <a:ext cx="511969" cy="342900"/>
          </a:xfrm>
          <a:prstGeom prst="rect">
            <a:avLst/>
          </a:prstGeom>
          <a:solidFill>
            <a:srgbClr val="2DE3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A5A5A"/>
                </a:solidFill>
              </a:rPr>
              <a:t>The following slides highlight the conditional probabilities of churn with respect to churn.</a:t>
            </a:r>
          </a:p>
          <a:p>
            <a:r>
              <a:rPr lang="en-US" dirty="0" smtClean="0">
                <a:solidFill>
                  <a:srgbClr val="5A5A5A"/>
                </a:solidFill>
              </a:rPr>
              <a:t>These graphs will compare the conditional probability with the overall probability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Red fill indicate lower than overall probability to predict churn</a:t>
            </a:r>
          </a:p>
          <a:p>
            <a:pPr lvl="1"/>
            <a:r>
              <a:rPr lang="en-US" dirty="0" smtClean="0">
                <a:solidFill>
                  <a:srgbClr val="5A5A5A"/>
                </a:solidFill>
              </a:rPr>
              <a:t>Blue fill indicate higher than overall probability to predict churn</a:t>
            </a:r>
            <a:endParaRPr lang="en-US" dirty="0">
              <a:solidFill>
                <a:srgbClr val="5A5A5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</a:t>
            </a:r>
            <a:endParaRPr lang="en-US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3200"/>
            <a:ext cx="5669280" cy="498348"/>
          </a:xfrm>
        </p:spPr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Upload Spreadsheet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S2S Order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Redeem PPP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Quick Order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6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Order Inquire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OLBP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My List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Copy Quote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</a:t>
            </a:r>
            <a:r>
              <a:rPr lang="en-US" dirty="0" err="1" smtClean="0"/>
              <a:t>Avil</a:t>
            </a:r>
            <a:r>
              <a:rPr lang="en-US" dirty="0" smtClean="0"/>
              <a:t> Check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Used ACCTS Payable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9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6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Tot Month </a:t>
            </a:r>
            <a:r>
              <a:rPr lang="en-US" dirty="0" err="1" smtClean="0"/>
              <a:t>Consec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OS_HA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Month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LAG_UPLOAD_SPREADSHEET</a:t>
            </a: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229399"/>
              </p:ext>
            </p:extLst>
          </p:nvPr>
        </p:nvGraphicFramePr>
        <p:xfrm>
          <a:off x="228600" y="1143000"/>
          <a:ext cx="86106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910560"/>
              </p:ext>
            </p:extLst>
          </p:nvPr>
        </p:nvGraphicFramePr>
        <p:xfrm>
          <a:off x="180974" y="1171575"/>
          <a:ext cx="9648826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26212" y="416052"/>
            <a:ext cx="5669280" cy="1412748"/>
          </a:xfrm>
        </p:spPr>
        <p:txBody>
          <a:bodyPr/>
          <a:lstStyle/>
          <a:p>
            <a:r>
              <a:rPr lang="en-US" dirty="0" smtClean="0"/>
              <a:t>Average monthly FOL sales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5867400"/>
            <a:ext cx="8534400" cy="685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-Overall, average monthly sales per customer: $1900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-Average monthly sales per Churning customer: $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1800</a:t>
            </a:r>
            <a:endParaRPr lang="en-US" sz="12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	-Average monthly sales per 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Non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hurning 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customer: $</a:t>
            </a:r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1500</a:t>
            </a: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1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LAG_REQUEST QUOTE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LAG_REDEEM_PRO_PLUS_POINTS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LAG_QUICK_ORDER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LAG_ORDER_INQUIREY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LAG_ONLINE_BILL_PAY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LAG_MYLIST_VIEW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LAG_MYLIST_ADD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LAG_COPY_QUOTE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LAG_CHANGE_JOB_ACCT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LAG_AVIL_CHECK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LAG_ACCOUNTS_PAYABLE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FOL_MONTHS_CONSEC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1832330"/>
            <a:ext cx="3629885" cy="38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DOM_TYPE_II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DIVISION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1844674"/>
            <a:ext cx="3631168" cy="3828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ACCEPTED ACCOUNTS PAY</a:t>
            </a:r>
            <a:endParaRPr lang="en-US" dirty="0"/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124200"/>
            <a:ext cx="5669280" cy="498348"/>
          </a:xfrm>
        </p:spPr>
        <p:txBody>
          <a:bodyPr/>
          <a:lstStyle/>
          <a:p>
            <a:r>
              <a:rPr lang="en-US" dirty="0" smtClean="0"/>
              <a:t>Numeric variables</a:t>
            </a:r>
            <a:endParaRPr lang="en-US" dirty="0"/>
          </a:p>
        </p:txBody>
      </p:sp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– conditional </a:t>
            </a:r>
            <a:r>
              <a:rPr lang="en-US" dirty="0" err="1" smtClean="0"/>
              <a:t>prob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" y="2588593"/>
            <a:ext cx="3631168" cy="234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827" y="2575986"/>
            <a:ext cx="3629885" cy="233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0495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LLAG_SHARE_NON_SEARCH_SSES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578058" y="1377133"/>
            <a:ext cx="4351506" cy="4302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ROLLING_NET_BID_PCT</a:t>
            </a:r>
            <a:endParaRPr lang="en-US" dirty="0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924800" y="6477000"/>
            <a:ext cx="1164350" cy="3048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1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Ferguson Blues">
      <a:dk1>
        <a:srgbClr val="323436"/>
      </a:dk1>
      <a:lt1>
        <a:srgbClr val="FFFFFF"/>
      </a:lt1>
      <a:dk2>
        <a:srgbClr val="D1D2D4"/>
      </a:dk2>
      <a:lt2>
        <a:srgbClr val="FFFFFF"/>
      </a:lt2>
      <a:accent1>
        <a:srgbClr val="B6CDDF"/>
      </a:accent1>
      <a:accent2>
        <a:srgbClr val="8CB5D6"/>
      </a:accent2>
      <a:accent3>
        <a:srgbClr val="3184AD"/>
      </a:accent3>
      <a:accent4>
        <a:srgbClr val="005B8E"/>
      </a:accent4>
      <a:accent5>
        <a:srgbClr val="00466B"/>
      </a:accent5>
      <a:accent6>
        <a:srgbClr val="002F46"/>
      </a:accent6>
      <a:hlink>
        <a:srgbClr val="0563C1"/>
      </a:hlink>
      <a:folHlink>
        <a:srgbClr val="954F72"/>
      </a:folHlink>
    </a:clrScheme>
    <a:fontScheme name="Ferguson Standard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1">
                <a:lumMod val="65000"/>
                <a:lumOff val="3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Ferguson PowerPoint Template_Grey Background.potx" id="{1230597C-5BF1-4C34-A7F1-C8CDC1E48FF8}" vid="{126BD820-0EA8-4236-AD7B-62E0B8B7351D}"/>
    </a:ext>
  </a:extLst>
</a:theme>
</file>

<file path=ppt/theme/theme2.xml><?xml version="1.0" encoding="utf-8"?>
<a:theme xmlns:a="http://schemas.openxmlformats.org/drawingml/2006/main" name="1_Custom Design">
  <a:themeElements>
    <a:clrScheme name="Ferguson Brand">
      <a:dk1>
        <a:srgbClr val="323436"/>
      </a:dk1>
      <a:lt1>
        <a:srgbClr val="FFFFFF"/>
      </a:lt1>
      <a:dk2>
        <a:srgbClr val="D1D2D4"/>
      </a:dk2>
      <a:lt2>
        <a:srgbClr val="FFFFFF"/>
      </a:lt2>
      <a:accent1>
        <a:srgbClr val="B6CDDF"/>
      </a:accent1>
      <a:accent2>
        <a:srgbClr val="8CB5D6"/>
      </a:accent2>
      <a:accent3>
        <a:srgbClr val="3184AD"/>
      </a:accent3>
      <a:accent4>
        <a:srgbClr val="005B8E"/>
      </a:accent4>
      <a:accent5>
        <a:srgbClr val="00466B"/>
      </a:accent5>
      <a:accent6>
        <a:srgbClr val="002F4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erguson PowerPoint Template_Grey Background.potx" id="{1230597C-5BF1-4C34-A7F1-C8CDC1E48FF8}" vid="{EC750E6E-4D3C-4812-9055-34C3CB0532C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e64d30cca7124610851f8a29b02ce3c0 xmlns="fabe2e1b-77c9-44f6-8033-f16e2391ef89"/>
    <m76d55f63f6a43b992e1a2b0a3228923 xmlns="fabe2e1b-77c9-44f6-8033-f16e2391ef89"/>
    <jaabdde56a454570b6094e4dd6cc6f93 xmlns="fabe2e1b-77c9-44f6-8033-f16e2391ef89"/>
    <TaxCatchAll xmlns="fabe2e1b-77c9-44f6-8033-f16e2391ef89"/>
    <TaxKeywordTaxHTField xmlns="fabe2e1b-77c9-44f6-8033-f16e2391ef89">
      <Terms xmlns="http://schemas.microsoft.com/office/infopath/2007/PartnerControls"/>
    </TaxKeywordTaxHTField>
    <cbc81d6df7724e5da745ce806440f7a3 xmlns="fabe2e1b-77c9-44f6-8033-f16e2391ef8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ntranet Document" ma:contentTypeID="0x010100214926E15E24E848B80697CF3F791E0600060271B8F6D0634CB9DCFE5BCB73C686" ma:contentTypeVersion="23" ma:contentTypeDescription="" ma:contentTypeScope="" ma:versionID="b9d37d612d8c4507e70237a2e0b0159f">
  <xsd:schema xmlns:xsd="http://www.w3.org/2001/XMLSchema" xmlns:xs="http://www.w3.org/2001/XMLSchema" xmlns:p="http://schemas.microsoft.com/office/2006/metadata/properties" xmlns:ns2="fabe2e1b-77c9-44f6-8033-f16e2391ef89" targetNamespace="http://schemas.microsoft.com/office/2006/metadata/properties" ma:root="true" ma:fieldsID="f235b3b3e69c8d4c769d98f0b8463013" ns2:_="">
    <xsd:import namespace="fabe2e1b-77c9-44f6-8033-f16e2391ef89"/>
    <xsd:element name="properties">
      <xsd:complexType>
        <xsd:sequence>
          <xsd:element name="documentManagement">
            <xsd:complexType>
              <xsd:all>
                <xsd:element ref="ns2:m76d55f63f6a43b992e1a2b0a3228923" minOccurs="0"/>
                <xsd:element ref="ns2:TaxCatchAll" minOccurs="0"/>
                <xsd:element ref="ns2:TaxCatchAllLabel" minOccurs="0"/>
                <xsd:element ref="ns2:jaabdde56a454570b6094e4dd6cc6f93" minOccurs="0"/>
                <xsd:element ref="ns2:cbc81d6df7724e5da745ce806440f7a3" minOccurs="0"/>
                <xsd:element ref="ns2:TaxKeywordTaxHTField" minOccurs="0"/>
                <xsd:element ref="ns2:e64d30cca7124610851f8a29b02ce3c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e2e1b-77c9-44f6-8033-f16e2391ef89" elementFormDefault="qualified">
    <xsd:import namespace="http://schemas.microsoft.com/office/2006/documentManagement/types"/>
    <xsd:import namespace="http://schemas.microsoft.com/office/infopath/2007/PartnerControls"/>
    <xsd:element name="m76d55f63f6a43b992e1a2b0a3228923" ma:index="8" ma:taxonomy="true" ma:internalName="m76d55f63f6a43b992e1a2b0a3228923" ma:taxonomyFieldName="IntranetDepartment" ma:displayName="Intranet Departments" ma:readOnly="false" ma:default="23;#All Departments|1899d6b7-4093-4ffa-a7f1-59240cd80bd5" ma:fieldId="{676d55f6-3f6a-43b9-92e1-a2b0a3228923}" ma:taxonomyMulti="true" ma:sspId="b7c2c500-6a74-46e4-a7d5-e21df13cc48b" ma:termSetId="25e59c24-16a2-4d14-b115-67525e728348" ma:anchorId="74bf7653-abff-4fb0-aa5e-8c2d9c064de6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1f89023a-b367-4424-b2aa-20149bd6ab03}" ma:internalName="TaxCatchAll" ma:readOnly="false" ma:showField="CatchAllData" ma:web="fabe2e1b-77c9-44f6-8033-f16e2391ef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1f89023a-b367-4424-b2aa-20149bd6ab03}" ma:internalName="TaxCatchAllLabel" ma:readOnly="true" ma:showField="CatchAllDataLabel" ma:web="fabe2e1b-77c9-44f6-8033-f16e2391ef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aabdde56a454570b6094e4dd6cc6f93" ma:index="12" ma:taxonomy="true" ma:internalName="jaabdde56a454570b6094e4dd6cc6f93" ma:taxonomyFieldName="DocumentType" ma:displayName="Document Type" ma:readOnly="false" ma:default="" ma:fieldId="{3aabdde5-6a45-4570-b609-4e4dd6cc6f93}" ma:sspId="b7c2c500-6a74-46e4-a7d5-e21df13cc48b" ma:termSetId="d86896a4-81fb-4196-8116-c962d893505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c81d6df7724e5da745ce806440f7a3" ma:index="14" nillable="true" ma:taxonomy="true" ma:internalName="cbc81d6df7724e5da745ce806440f7a3" ma:taxonomyFieldName="IntranetLocations" ma:displayName="Intranet Location Types" ma:readOnly="false" ma:fieldId="{cbc81d6d-f772-4e5d-a745-ce806440f7a3}" ma:taxonomyMulti="true" ma:sspId="b7c2c500-6a74-46e4-a7d5-e21df13cc48b" ma:termSetId="9cc34817-118a-446f-a5eb-4df78be493c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16" nillable="true" ma:taxonomy="true" ma:internalName="TaxKeywordTaxHTField" ma:taxonomyFieldName="TaxKeyword" ma:displayName="Enterprise Keywords" ma:fieldId="{23f27201-bee3-471e-b2e7-b64fd8b7ca38}" ma:taxonomyMulti="true" ma:sspId="b7c2c500-6a74-46e4-a7d5-e21df13cc48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e64d30cca7124610851f8a29b02ce3c0" ma:index="19" ma:taxonomy="true" ma:internalName="e64d30cca7124610851f8a29b02ce3c0" ma:taxonomyFieldName="IntranetBusinessGroups" ma:displayName="Intranet Business Groups" ma:readOnly="false" ma:fieldId="{e64d30cc-a712-4610-851f-8a29b02ce3c0}" ma:sspId="b7c2c500-6a74-46e4-a7d5-e21df13cc48b" ma:termSetId="25e59c24-16a2-4d14-b115-67525e728348" ma:anchorId="2afb773e-0ff2-448c-9147-665d43a847b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axOccurs="1" ma:index="1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>
  <LongProp xmlns="" name="TaxCatchAll"><![CDATA[3107;#Powerpoint Presentations|fe79f4ed-006f-47a1-944f-99eb5f2d96b3;#1159;#Template|26e24fb2-877a-4687-aeda-6006e609665d;#46;#Corporate Communications|045918b5-9275-4ac1-ab21-864f6a8a7cf7;#9497;#PowerPoint Template|044f7618-48e2-48ac-a400-df6f6d3e056a;#22;#All Business Groups|19460337-43eb-4565-a33c-f9711548ee92]]></LongProp>
</LongProperties>
</file>

<file path=customXml/itemProps1.xml><?xml version="1.0" encoding="utf-8"?>
<ds:datastoreItem xmlns:ds="http://schemas.openxmlformats.org/officeDocument/2006/customXml" ds:itemID="{D8C0A803-5F60-47C3-9A44-4089F127BECF}">
  <ds:schemaRefs>
    <ds:schemaRef ds:uri="http://schemas.microsoft.com/office/2006/metadata/properties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abe2e1b-77c9-44f6-8033-f16e2391ef8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76387A-46FA-414E-8855-CF8B99E3E2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be2e1b-77c9-44f6-8033-f16e2391ef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3C5366-30F2-4A4E-B584-2C96F2C8C75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DAFC401-711D-4D52-A9B0-F656954F0832}">
  <ds:schemaRefs>
    <ds:schemaRef ds:uri="http://schemas.microsoft.com/office/2006/metadata/longProperties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Ferguson PowerPoint Template_White Background (1)</Template>
  <TotalTime>0</TotalTime>
  <Words>2586</Words>
  <Application>Microsoft Office PowerPoint</Application>
  <PresentationFormat>On-screen Show (4:3)</PresentationFormat>
  <Paragraphs>760</Paragraphs>
  <Slides>119</Slides>
  <Notes>24</Notes>
  <HiddenSlides>0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2" baseType="lpstr">
      <vt:lpstr>Custom Design</vt:lpstr>
      <vt:lpstr>1_Custom Design</vt:lpstr>
      <vt:lpstr>Worksheet</vt:lpstr>
      <vt:lpstr>Predictive Churn Modeling</vt:lpstr>
      <vt:lpstr>Presentation contents</vt:lpstr>
      <vt:lpstr>Goals</vt:lpstr>
      <vt:lpstr>Executive Summary</vt:lpstr>
      <vt:lpstr>methodology</vt:lpstr>
      <vt:lpstr>Definitions</vt:lpstr>
      <vt:lpstr>Sample data</vt:lpstr>
      <vt:lpstr>SAMPLES</vt:lpstr>
      <vt:lpstr>Average monthly FOL sales</vt:lpstr>
      <vt:lpstr>Average FOL Share of sales</vt:lpstr>
      <vt:lpstr>Average Monthly Churn Rate</vt:lpstr>
      <vt:lpstr>Average Churn Rate by KOB</vt:lpstr>
      <vt:lpstr>Average HISTORIC Churn Rate by region &amp; District</vt:lpstr>
      <vt:lpstr>Probability of Reengagement</vt:lpstr>
      <vt:lpstr>Average number of churns per repurchasing customer</vt:lpstr>
      <vt:lpstr>Probability of Reengagement BY koB</vt:lpstr>
      <vt:lpstr>Average months between reengagement</vt:lpstr>
      <vt:lpstr>Average months of ordering before churn by KOB</vt:lpstr>
      <vt:lpstr>Average months of ordering before churn by district</vt:lpstr>
      <vt:lpstr>Average FOL sales of last month before churn</vt:lpstr>
      <vt:lpstr>Predictive model</vt:lpstr>
      <vt:lpstr>Predictive model</vt:lpstr>
      <vt:lpstr>Predictive model</vt:lpstr>
      <vt:lpstr>Predictive model</vt:lpstr>
      <vt:lpstr>PowerPoint Presentation</vt:lpstr>
      <vt:lpstr>Logistic regression</vt:lpstr>
      <vt:lpstr>Logistic regression</vt:lpstr>
      <vt:lpstr>Decision Tree</vt:lpstr>
      <vt:lpstr>Decision tree</vt:lpstr>
      <vt:lpstr>Naïve Bayes</vt:lpstr>
      <vt:lpstr>Naïve Bayes</vt:lpstr>
      <vt:lpstr>Model comparison</vt:lpstr>
      <vt:lpstr>Model to weight predictive models</vt:lpstr>
      <vt:lpstr>Predictive model</vt:lpstr>
      <vt:lpstr>Sep predictions</vt:lpstr>
      <vt:lpstr>Using churn model for better targeting </vt:lpstr>
      <vt:lpstr>Why use churn predictions</vt:lpstr>
      <vt:lpstr>Why use churn predictions</vt:lpstr>
      <vt:lpstr>Using churn predictions</vt:lpstr>
      <vt:lpstr>Further Research</vt:lpstr>
      <vt:lpstr>APPENDIX A</vt:lpstr>
      <vt:lpstr>Top variables – log likelihood method</vt:lpstr>
      <vt:lpstr>Top variables (28) – Auc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Data distributions </vt:lpstr>
      <vt:lpstr>CONDITIONAL Probabilities</vt:lpstr>
      <vt:lpstr>CONDITIONAL PROB</vt:lpstr>
      <vt:lpstr>Categorical variables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Numeric variables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Predictors – conditional prob  </vt:lpstr>
      <vt:lpstr>APPENDIX B</vt:lpstr>
      <vt:lpstr>APPENDIX B</vt:lpstr>
      <vt:lpstr>Appendix 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2014-12-15T15:59:41Z</dcterms:created>
  <dcterms:modified xsi:type="dcterms:W3CDTF">2015-10-22T12:28:34Z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ranetDepartment">
    <vt:lpwstr>46;#Corporate Communications|045918b5-9275-4ac1-ab21-864f6a8a7cf7</vt:lpwstr>
  </property>
  <property fmtid="{D5CDD505-2E9C-101B-9397-08002B2CF9AE}" pid="3" name="IntranetLocations">
    <vt:lpwstr/>
  </property>
  <property fmtid="{D5CDD505-2E9C-101B-9397-08002B2CF9AE}" pid="4" name="DocumentType">
    <vt:lpwstr>1159;#Template|26e24fb2-877a-4687-aeda-6006e609665d</vt:lpwstr>
  </property>
  <property fmtid="{D5CDD505-2E9C-101B-9397-08002B2CF9AE}" pid="5" name="TaxKeyword">
    <vt:lpwstr>9497;#PowerPoint Template|044f7618-48e2-48ac-a400-df6f6d3e056a;#3107;#Powerpoint Presentations|fe79f4ed-006f-47a1-944f-99eb5f2d96b3</vt:lpwstr>
  </property>
  <property fmtid="{D5CDD505-2E9C-101B-9397-08002B2CF9AE}" pid="6" name="IntranetBusinessGroups">
    <vt:lpwstr>22;#All Business Groups|19460337-43eb-4565-a33c-f9711548ee92</vt:lpwstr>
  </property>
</Properties>
</file>